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95" r:id="rId7"/>
    <p:sldId id="262" r:id="rId8"/>
    <p:sldId id="296" r:id="rId9"/>
    <p:sldId id="297" r:id="rId10"/>
    <p:sldId id="298" r:id="rId11"/>
    <p:sldId id="268" r:id="rId12"/>
    <p:sldId id="299" r:id="rId13"/>
    <p:sldId id="300" r:id="rId14"/>
    <p:sldId id="301" r:id="rId15"/>
    <p:sldId id="270" r:id="rId16"/>
    <p:sldId id="302" r:id="rId17"/>
    <p:sldId id="303" r:id="rId18"/>
    <p:sldId id="304" r:id="rId19"/>
    <p:sldId id="30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98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01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68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535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42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79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70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5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7722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765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3847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70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57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80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445AF-E7E7-4D98-853A-F8F731001079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18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1700012"/>
            <a:ext cx="8915399" cy="307737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Телебасқару</a:t>
            </a:r>
            <a:r>
              <a:rPr lang="kk-KZ" dirty="0" smtClean="0"/>
              <a:t>дың</a:t>
            </a:r>
            <a:r>
              <a:rPr lang="ru-RU" dirty="0" smtClean="0"/>
              <a:t>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884867"/>
          </a:xfrm>
        </p:spPr>
        <p:txBody>
          <a:bodyPr>
            <a:normAutofit/>
          </a:bodyPr>
          <a:lstStyle/>
          <a:p>
            <a:r>
              <a:rPr lang="ru-RU" sz="2800" dirty="0" err="1"/>
              <a:t>Телебасқару</a:t>
            </a:r>
            <a:r>
              <a:rPr lang="kk-KZ" sz="2800" dirty="0"/>
              <a:t>дың</a:t>
            </a:r>
            <a:r>
              <a:rPr lang="ru-RU" sz="2800" dirty="0"/>
              <a:t> </a:t>
            </a:r>
            <a:r>
              <a:rPr lang="ru-RU" sz="2800" dirty="0" err="1"/>
              <a:t>таратқыш</a:t>
            </a:r>
            <a:r>
              <a:rPr lang="ru-RU" sz="2800" dirty="0"/>
              <a:t> </a:t>
            </a:r>
            <a:r>
              <a:rPr lang="ru-RU" sz="2800" dirty="0" err="1" smtClean="0"/>
              <a:t>құрылғылары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83755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Телебасқару</a:t>
            </a:r>
            <a:r>
              <a:rPr lang="kk-KZ" dirty="0"/>
              <a:t>дың</a:t>
            </a:r>
            <a:r>
              <a:rPr lang="ru-RU" dirty="0"/>
              <a:t>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2299" y="1752833"/>
            <a:ext cx="5941630" cy="395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234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67629"/>
            <a:ext cx="8915400" cy="5643593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err="1" smtClean="0"/>
              <a:t>Телебасқарудың</a:t>
            </a:r>
            <a:r>
              <a:rPr lang="ru-RU" dirty="0" smtClean="0"/>
              <a:t>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 smtClean="0"/>
              <a:t>диспечерлік</a:t>
            </a:r>
            <a:r>
              <a:rPr lang="ru-RU" dirty="0" smtClean="0"/>
              <a:t> </a:t>
            </a:r>
            <a:r>
              <a:rPr lang="ru-RU" dirty="0" err="1" smtClean="0"/>
              <a:t>орталықта</a:t>
            </a:r>
            <a:r>
              <a:rPr lang="ru-RU" dirty="0" smtClean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С</a:t>
            </a:r>
            <a:r>
              <a:rPr lang="en-US" dirty="0" smtClean="0"/>
              <a:t> </a:t>
            </a:r>
            <a:r>
              <a:rPr lang="ru-RU" dirty="0" err="1"/>
              <a:t>айырмашылығы</a:t>
            </a:r>
            <a:r>
              <a:rPr lang="ru-RU" dirty="0"/>
              <a:t>, </a:t>
            </a:r>
            <a:r>
              <a:rPr lang="en-US" dirty="0" smtClean="0"/>
              <a:t>T</a:t>
            </a:r>
            <a:r>
              <a:rPr lang="kk-KZ" dirty="0" smtClean="0"/>
              <a:t>Б </a:t>
            </a:r>
            <a:r>
              <a:rPr lang="ru-RU" dirty="0" err="1" smtClean="0"/>
              <a:t>кодтау</a:t>
            </a:r>
            <a:r>
              <a:rPr lang="ru-RU" dirty="0" smtClean="0"/>
              <a:t> </a:t>
            </a:r>
            <a:r>
              <a:rPr lang="ru-RU" dirty="0"/>
              <a:t>тек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, ал </a:t>
            </a:r>
            <a:r>
              <a:rPr lang="ru-RU" dirty="0" err="1"/>
              <a:t>үзілістер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элементтерді</a:t>
            </a:r>
            <a:r>
              <a:rPr lang="ru-RU" dirty="0"/>
              <a:t> </a:t>
            </a:r>
            <a:r>
              <a:rPr lang="ru-RU" dirty="0" err="1"/>
              <a:t>бөледі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әрқашан</a:t>
            </a:r>
            <a:r>
              <a:rPr lang="ru-RU" dirty="0"/>
              <a:t>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kk-KZ" dirty="0" smtClean="0"/>
              <a:t>ГТИ</a:t>
            </a:r>
            <a:r>
              <a:rPr lang="en-US" dirty="0" smtClean="0"/>
              <a:t> </a:t>
            </a:r>
            <a:r>
              <a:rPr lang="ru-RU" dirty="0" err="1"/>
              <a:t>такті</a:t>
            </a:r>
            <a:r>
              <a:rPr lang="ru-RU" dirty="0"/>
              <a:t> </a:t>
            </a:r>
            <a:r>
              <a:rPr lang="ru-RU" dirty="0" err="1"/>
              <a:t>импульсінің</a:t>
            </a:r>
            <a:r>
              <a:rPr lang="ru-RU" dirty="0"/>
              <a:t> генераторы, </a:t>
            </a:r>
            <a:r>
              <a:rPr lang="kk-KZ" dirty="0" smtClean="0"/>
              <a:t>ЛБ</a:t>
            </a:r>
            <a:r>
              <a:rPr lang="en-US" dirty="0" smtClean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, </a:t>
            </a:r>
            <a:r>
              <a:rPr lang="ru-RU" dirty="0" err="1" smtClean="0"/>
              <a:t>тапатқыш</a:t>
            </a:r>
            <a:r>
              <a:rPr lang="ru-RU" dirty="0" smtClean="0"/>
              <a:t> </a:t>
            </a:r>
            <a:r>
              <a:rPr lang="ru-RU" dirty="0"/>
              <a:t>Р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smtClean="0"/>
              <a:t>БК ТС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құрылғысындағыдай</a:t>
            </a:r>
            <a:r>
              <a:rPr lang="ru-RU" dirty="0"/>
              <a:t> </a:t>
            </a:r>
            <a:r>
              <a:rPr lang="ru-RU" dirty="0" err="1"/>
              <a:t>әрекеттеседі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Әдетте</a:t>
            </a:r>
            <a:r>
              <a:rPr lang="ru-RU" dirty="0"/>
              <a:t>, </a:t>
            </a:r>
            <a:r>
              <a:rPr lang="ru-RU" dirty="0" smtClean="0"/>
              <a:t>ТБ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құрылғылар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желісіне</a:t>
            </a:r>
            <a:r>
              <a:rPr lang="ru-RU" dirty="0"/>
              <a:t> 30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мен </a:t>
            </a:r>
            <a:r>
              <a:rPr lang="ru-RU" dirty="0" err="1"/>
              <a:t>үзілістерден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фазалық</a:t>
            </a:r>
            <a:r>
              <a:rPr lang="ru-RU" dirty="0"/>
              <a:t> </a:t>
            </a:r>
            <a:r>
              <a:rPr lang="ru-RU" dirty="0" err="1"/>
              <a:t>импульстен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бос </a:t>
            </a:r>
            <a:r>
              <a:rPr lang="ru-RU" dirty="0" err="1"/>
              <a:t>серияны</a:t>
            </a:r>
            <a:r>
              <a:rPr lang="ru-RU" dirty="0"/>
              <a:t> </a:t>
            </a:r>
            <a:r>
              <a:rPr lang="ru-RU" dirty="0" err="1"/>
              <a:t>жібереді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 smtClean="0"/>
              <a:t>каналдың</a:t>
            </a:r>
            <a:r>
              <a:rPr lang="ru-RU" dirty="0" smtClean="0"/>
              <a:t> </a:t>
            </a:r>
            <a:r>
              <a:rPr lang="ru-RU" dirty="0" err="1" smtClean="0"/>
              <a:t>дұрыстығын</a:t>
            </a:r>
            <a:r>
              <a:rPr lang="ru-RU" dirty="0" smtClean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тізбектерді</a:t>
            </a:r>
            <a:r>
              <a:rPr lang="ru-RU" dirty="0"/>
              <a:t> </a:t>
            </a:r>
            <a:r>
              <a:rPr lang="ru-RU" dirty="0" err="1"/>
              <a:t>қоспағанда</a:t>
            </a:r>
            <a:r>
              <a:rPr lang="ru-RU" dirty="0"/>
              <a:t>, </a:t>
            </a:r>
            <a:r>
              <a:rPr lang="ru-RU" dirty="0" err="1"/>
              <a:t>бүкіл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жолын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бақылауға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жүйесінде</a:t>
            </a:r>
            <a:r>
              <a:rPr lang="ru-RU" dirty="0"/>
              <a:t> </a:t>
            </a:r>
            <a:r>
              <a:rPr lang="ru-RU" dirty="0" err="1"/>
              <a:t>ақаулық</a:t>
            </a:r>
            <a:r>
              <a:rPr lang="ru-RU" dirty="0"/>
              <a:t> </a:t>
            </a:r>
            <a:r>
              <a:rPr lang="ru-RU" dirty="0" err="1"/>
              <a:t>орын</a:t>
            </a:r>
            <a:r>
              <a:rPr lang="ru-RU" dirty="0"/>
              <a:t> </a:t>
            </a:r>
            <a:r>
              <a:rPr lang="ru-RU" dirty="0" err="1"/>
              <a:t>алса</a:t>
            </a:r>
            <a:r>
              <a:rPr lang="ru-RU" dirty="0"/>
              <a:t>,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пунтктен</a:t>
            </a:r>
            <a:r>
              <a:rPr lang="ru-RU" dirty="0" smtClean="0"/>
              <a:t> </a:t>
            </a:r>
            <a:r>
              <a:rPr lang="ru-RU" dirty="0" err="1" smtClean="0"/>
              <a:t>диспечерлік</a:t>
            </a:r>
            <a:r>
              <a:rPr lang="ru-RU" dirty="0" smtClean="0"/>
              <a:t> </a:t>
            </a:r>
            <a:r>
              <a:rPr lang="ru-RU" dirty="0" err="1" smtClean="0"/>
              <a:t>орталыққа</a:t>
            </a:r>
            <a:r>
              <a:rPr lang="ru-RU" dirty="0" smtClean="0"/>
              <a:t> </a:t>
            </a:r>
            <a:r>
              <a:rPr lang="ru-RU" dirty="0" err="1" smtClean="0"/>
              <a:t>белсенді</a:t>
            </a:r>
            <a:r>
              <a:rPr lang="ru-RU" dirty="0" smtClean="0"/>
              <a:t> </a:t>
            </a:r>
            <a:r>
              <a:rPr lang="ru-RU" dirty="0"/>
              <a:t>сигнал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ТБ </a:t>
            </a:r>
            <a:r>
              <a:rPr lang="ru-RU" dirty="0" err="1" smtClean="0"/>
              <a:t>таратқыштың</a:t>
            </a:r>
            <a:r>
              <a:rPr lang="ru-RU" dirty="0" smtClean="0"/>
              <a:t> ГТИ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 smtClean="0"/>
              <a:t>схемасы</a:t>
            </a:r>
            <a:r>
              <a:rPr lang="ru-RU" dirty="0" smtClean="0"/>
              <a:t> </a:t>
            </a:r>
            <a:r>
              <a:rPr lang="ru-RU" dirty="0"/>
              <a:t>ТС </a:t>
            </a:r>
            <a:r>
              <a:rPr lang="ru-RU" dirty="0" err="1"/>
              <a:t>құрылғысындағыдай</a:t>
            </a:r>
            <a:r>
              <a:rPr lang="ru-RU" dirty="0"/>
              <a:t> </a:t>
            </a:r>
            <a:r>
              <a:rPr lang="ru-RU" dirty="0" err="1"/>
              <a:t>схемаға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. </a:t>
            </a:r>
            <a:r>
              <a:rPr lang="kk-KZ" dirty="0" smtClean="0"/>
              <a:t>ГТИ </a:t>
            </a:r>
            <a:r>
              <a:rPr lang="ru-RU" dirty="0" err="1" smtClean="0"/>
              <a:t>транзисторлық</a:t>
            </a:r>
            <a:r>
              <a:rPr lang="ru-RU" dirty="0" smtClean="0"/>
              <a:t> </a:t>
            </a:r>
            <a:r>
              <a:rPr lang="ru-RU" dirty="0" err="1" smtClean="0"/>
              <a:t>кешігуі</a:t>
            </a:r>
            <a:r>
              <a:rPr lang="ru-RU" dirty="0" smtClean="0"/>
              <a:t> бар </a:t>
            </a:r>
            <a:r>
              <a:rPr lang="en-US" dirty="0" smtClean="0"/>
              <a:t>T</a:t>
            </a:r>
            <a:r>
              <a:rPr lang="kk-KZ" dirty="0" smtClean="0"/>
              <a:t>Зк</a:t>
            </a:r>
            <a:r>
              <a:rPr lang="en-US" dirty="0" smtClean="0"/>
              <a:t> 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, 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Г</a:t>
            </a:r>
            <a:r>
              <a:rPr lang="en-US" dirty="0" smtClean="0"/>
              <a:t>-4k 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, 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/>
              <a:t>триггер-</a:t>
            </a:r>
            <a:r>
              <a:rPr lang="ru-RU" dirty="0" err="1"/>
              <a:t>бөлгіш</a:t>
            </a:r>
            <a:r>
              <a:rPr lang="ru-RU" dirty="0"/>
              <a:t> (</a:t>
            </a:r>
            <a:r>
              <a:rPr lang="en-US" dirty="0" smtClean="0"/>
              <a:t>T</a:t>
            </a:r>
            <a:r>
              <a:rPr lang="kk-KZ" dirty="0" smtClean="0"/>
              <a:t>Д</a:t>
            </a:r>
            <a:r>
              <a:rPr lang="en-US" dirty="0" smtClean="0"/>
              <a:t>) </a:t>
            </a:r>
            <a:r>
              <a:rPr lang="ru-RU" dirty="0"/>
              <a:t>бар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сатыда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мультивибратордан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Бөлгіш</a:t>
            </a:r>
            <a:r>
              <a:rPr lang="ru-RU" dirty="0"/>
              <a:t> </a:t>
            </a:r>
            <a:r>
              <a:rPr lang="ru-RU" dirty="0" err="1"/>
              <a:t>тирггердің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шығысы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блокқа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тактілік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 err="1"/>
              <a:t>есептегішіне</a:t>
            </a:r>
            <a:r>
              <a:rPr lang="ru-RU" dirty="0"/>
              <a:t> (ТҚ) </a:t>
            </a:r>
            <a:r>
              <a:rPr lang="ru-RU" dirty="0" err="1"/>
              <a:t>беріледі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ЧМС</a:t>
            </a:r>
            <a:r>
              <a:rPr lang="en-US" dirty="0" smtClean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16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12124"/>
            <a:ext cx="8915400" cy="5499098"/>
          </a:xfrm>
        </p:spPr>
        <p:txBody>
          <a:bodyPr>
            <a:normAutofit/>
          </a:bodyPr>
          <a:lstStyle/>
          <a:p>
            <a:r>
              <a:rPr lang="ru-RU" dirty="0" err="1" smtClean="0"/>
              <a:t>Тапсырысты</a:t>
            </a:r>
            <a:r>
              <a:rPr lang="ru-RU" dirty="0" smtClean="0"/>
              <a:t> </a:t>
            </a:r>
            <a:r>
              <a:rPr lang="ru-RU" dirty="0" err="1"/>
              <a:t>жіберу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диспетчер </a:t>
            </a:r>
            <a:r>
              <a:rPr lang="ru-RU" dirty="0" err="1"/>
              <a:t>қашықтан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пультіндегі</a:t>
            </a:r>
            <a:r>
              <a:rPr lang="ru-RU" dirty="0"/>
              <a:t> 2 </a:t>
            </a:r>
            <a:r>
              <a:rPr lang="en-US" dirty="0" smtClean="0"/>
              <a:t>K</a:t>
            </a:r>
            <a:r>
              <a:rPr lang="kk-KZ" dirty="0" smtClean="0"/>
              <a:t>У</a:t>
            </a:r>
            <a:r>
              <a:rPr lang="en-US" dirty="0" smtClean="0"/>
              <a:t> </a:t>
            </a:r>
            <a:r>
              <a:rPr lang="ru-RU" dirty="0" err="1" smtClean="0"/>
              <a:t>кнопкасын</a:t>
            </a:r>
            <a:r>
              <a:rPr lang="ru-RU" dirty="0" smtClean="0"/>
              <a:t> </a:t>
            </a:r>
            <a:r>
              <a:rPr lang="ru-RU" dirty="0"/>
              <a:t>басу </a:t>
            </a:r>
            <a:r>
              <a:rPr lang="ru-RU" dirty="0" err="1"/>
              <a:t>керек</a:t>
            </a:r>
            <a:r>
              <a:rPr lang="ru-RU" dirty="0"/>
              <a:t>: </a:t>
            </a:r>
            <a:r>
              <a:rPr lang="en-US" dirty="0" smtClean="0"/>
              <a:t>K</a:t>
            </a:r>
            <a:r>
              <a:rPr lang="kk-KZ" dirty="0" smtClean="0"/>
              <a:t>П-ны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жұмысты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, оны </a:t>
            </a:r>
            <a:r>
              <a:rPr lang="ru-RU" dirty="0" err="1"/>
              <a:t>қосулы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бекіту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түймесін</a:t>
            </a:r>
            <a:r>
              <a:rPr lang="ru-RU" dirty="0"/>
              <a:t> </a:t>
            </a:r>
            <a:r>
              <a:rPr lang="ru-RU" dirty="0" err="1"/>
              <a:t>пәрмен</a:t>
            </a:r>
            <a:r>
              <a:rPr lang="ru-RU" dirty="0"/>
              <a:t> </a:t>
            </a:r>
            <a:r>
              <a:rPr lang="ru-RU" dirty="0" err="1"/>
              <a:t>жіберілгенше</a:t>
            </a:r>
            <a:r>
              <a:rPr lang="ru-RU" dirty="0"/>
              <a:t> </a:t>
            </a:r>
            <a:r>
              <a:rPr lang="ru-RU" dirty="0" err="1"/>
              <a:t>ұстап</a:t>
            </a:r>
            <a:r>
              <a:rPr lang="ru-RU" dirty="0"/>
              <a:t> </a:t>
            </a:r>
            <a:r>
              <a:rPr lang="ru-RU" dirty="0" err="1" smtClean="0"/>
              <a:t>тұру</a:t>
            </a:r>
            <a:r>
              <a:rPr lang="ru-RU" dirty="0" smtClean="0"/>
              <a:t> </a:t>
            </a:r>
            <a:r>
              <a:rPr lang="ru-RU" dirty="0" err="1" smtClean="0"/>
              <a:t>қажет</a:t>
            </a:r>
            <a:r>
              <a:rPr lang="ru-RU" dirty="0" smtClean="0"/>
              <a:t>. </a:t>
            </a:r>
            <a:r>
              <a:rPr lang="en-US" dirty="0" smtClean="0"/>
              <a:t>K</a:t>
            </a:r>
            <a:r>
              <a:rPr lang="kk-KZ" dirty="0" smtClean="0"/>
              <a:t>У</a:t>
            </a:r>
            <a:r>
              <a:rPr lang="en-US" dirty="0" smtClean="0"/>
              <a:t> </a:t>
            </a:r>
            <a:r>
              <a:rPr lang="ru-RU" dirty="0" err="1" smtClean="0"/>
              <a:t>басқару</a:t>
            </a:r>
            <a:r>
              <a:rPr lang="ru-RU" dirty="0"/>
              <a:t> </a:t>
            </a:r>
            <a:r>
              <a:rPr lang="ru-RU" dirty="0" err="1" smtClean="0"/>
              <a:t>кнопкаларының</a:t>
            </a:r>
            <a:r>
              <a:rPr lang="ru-RU" dirty="0" smtClean="0"/>
              <a:t> </a:t>
            </a:r>
            <a:r>
              <a:rPr lang="ru-RU" dirty="0" err="1"/>
              <a:t>контактілері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шифрлағыш</a:t>
            </a:r>
            <a:r>
              <a:rPr lang="ru-RU" dirty="0"/>
              <a:t> Ш мен </a:t>
            </a:r>
            <a:r>
              <a:rPr lang="ru-RU" dirty="0" err="1"/>
              <a:t>командаларды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блогына</a:t>
            </a:r>
            <a:r>
              <a:rPr lang="ru-RU" dirty="0"/>
              <a:t> </a:t>
            </a:r>
            <a:r>
              <a:rPr lang="kk-KZ" dirty="0" smtClean="0"/>
              <a:t>БР</a:t>
            </a:r>
            <a:r>
              <a:rPr lang="en-US" dirty="0" smtClean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 err="1" smtClean="0"/>
              <a:t>шифрлағышы</a:t>
            </a:r>
            <a:r>
              <a:rPr lang="ru-RU" dirty="0" smtClean="0"/>
              <a:t> </a:t>
            </a:r>
            <a:r>
              <a:rPr lang="ru-RU" dirty="0" err="1" smtClean="0"/>
              <a:t>бірінші</a:t>
            </a:r>
            <a:r>
              <a:rPr lang="ru-RU" dirty="0" smtClean="0"/>
              <a:t> </a:t>
            </a:r>
            <a:r>
              <a:rPr lang="ru-RU" dirty="0" err="1"/>
              <a:t>позицияға</a:t>
            </a:r>
            <a:r>
              <a:rPr lang="ru-RU" dirty="0"/>
              <a:t> </a:t>
            </a:r>
            <a:r>
              <a:rPr lang="ru-RU" dirty="0" err="1"/>
              <a:t>ауыстырған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kk-KZ" dirty="0" smtClean="0"/>
              <a:t>БУ</a:t>
            </a:r>
            <a:r>
              <a:rPr lang="en-US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/>
              <a:t>блогында</a:t>
            </a:r>
            <a:r>
              <a:rPr lang="ru-RU" dirty="0"/>
              <a:t>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кезегінде</a:t>
            </a:r>
            <a:r>
              <a:rPr lang="ru-RU" dirty="0"/>
              <a:t> </a:t>
            </a:r>
            <a:r>
              <a:rPr lang="ru-RU" dirty="0" smtClean="0"/>
              <a:t>БК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тізбектерінің</a:t>
            </a:r>
            <a:r>
              <a:rPr lang="ru-RU" dirty="0"/>
              <a:t> </a:t>
            </a:r>
            <a:r>
              <a:rPr lang="ru-RU" dirty="0" err="1"/>
              <a:t>құлпын</a:t>
            </a:r>
            <a:r>
              <a:rPr lang="ru-RU" dirty="0"/>
              <a:t> </a:t>
            </a:r>
            <a:r>
              <a:rPr lang="ru-RU" dirty="0" err="1"/>
              <a:t>ашатын</a:t>
            </a:r>
            <a:r>
              <a:rPr lang="ru-RU" dirty="0"/>
              <a:t> </a:t>
            </a:r>
            <a:r>
              <a:rPr lang="ru-RU" dirty="0" err="1"/>
              <a:t>команданың</a:t>
            </a:r>
            <a:r>
              <a:rPr lang="ru-RU" dirty="0"/>
              <a:t> </a:t>
            </a:r>
            <a:r>
              <a:rPr lang="ru-RU" dirty="0" err="1"/>
              <a:t>берілуін</a:t>
            </a:r>
            <a:r>
              <a:rPr lang="ru-RU" dirty="0"/>
              <a:t> </a:t>
            </a:r>
            <a:r>
              <a:rPr lang="ru-RU" dirty="0" err="1"/>
              <a:t>бастауға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Р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позицияларға</a:t>
            </a:r>
            <a:r>
              <a:rPr lang="ru-RU" dirty="0"/>
              <a:t> </a:t>
            </a:r>
            <a:r>
              <a:rPr lang="ru-RU" dirty="0" err="1"/>
              <a:t>ауыстырған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кодтаушы</a:t>
            </a:r>
            <a:r>
              <a:rPr lang="ru-RU" dirty="0"/>
              <a:t> Ш </a:t>
            </a:r>
            <a:r>
              <a:rPr lang="kk-KZ" dirty="0" smtClean="0"/>
              <a:t>БК</a:t>
            </a:r>
            <a:r>
              <a:rPr lang="en-US" dirty="0" smtClean="0"/>
              <a:t>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блогында</a:t>
            </a:r>
            <a:r>
              <a:rPr lang="ru-RU" dirty="0"/>
              <a:t>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блокты</a:t>
            </a:r>
            <a:r>
              <a:rPr lang="ru-RU" dirty="0"/>
              <a:t> </a:t>
            </a:r>
            <a:r>
              <a:rPr lang="ru-RU" dirty="0" err="1"/>
              <a:t>бекітеді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P </a:t>
            </a:r>
            <a:r>
              <a:rPr lang="kk-KZ" dirty="0" smtClean="0"/>
              <a:t>таратушы</a:t>
            </a:r>
            <a:r>
              <a:rPr lang="ru-RU" dirty="0" smtClean="0"/>
              <a:t> </a:t>
            </a:r>
            <a:r>
              <a:rPr lang="ru-RU" dirty="0" err="1"/>
              <a:t>біраз</a:t>
            </a:r>
            <a:r>
              <a:rPr lang="ru-RU" dirty="0"/>
              <a:t> </a:t>
            </a:r>
            <a:r>
              <a:rPr lang="ru-RU" dirty="0" err="1"/>
              <a:t>уақытқа</a:t>
            </a:r>
            <a:r>
              <a:rPr lang="ru-RU" dirty="0"/>
              <a:t> </a:t>
            </a:r>
            <a:r>
              <a:rPr lang="ru-RU" dirty="0" err="1"/>
              <a:t>тоқтатады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Ұзын</a:t>
            </a:r>
            <a:r>
              <a:rPr lang="ru-RU" dirty="0" smtClean="0"/>
              <a:t> </a:t>
            </a:r>
            <a:r>
              <a:rPr lang="ru-RU" dirty="0"/>
              <a:t>импульс </a:t>
            </a:r>
            <a:r>
              <a:rPr lang="ru-RU" dirty="0" err="1"/>
              <a:t>жиілік</a:t>
            </a:r>
            <a:r>
              <a:rPr lang="ru-RU" dirty="0"/>
              <a:t>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желісіне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err="1"/>
              <a:t>Осылайша</a:t>
            </a:r>
            <a:r>
              <a:rPr lang="ru-RU" dirty="0"/>
              <a:t>, </a:t>
            </a:r>
            <a:r>
              <a:rPr lang="en-US" dirty="0" smtClean="0"/>
              <a:t>T</a:t>
            </a:r>
            <a:r>
              <a:rPr lang="kk-KZ" dirty="0" smtClean="0"/>
              <a:t>Б</a:t>
            </a:r>
            <a:r>
              <a:rPr lang="en-US" dirty="0" smtClean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 smtClean="0"/>
              <a:t>импульстар</a:t>
            </a:r>
            <a:r>
              <a:rPr lang="ru-RU" dirty="0" smtClean="0"/>
              <a:t> </a:t>
            </a:r>
            <a:r>
              <a:rPr lang="ru-RU" dirty="0" err="1"/>
              <a:t>сериясы</a:t>
            </a:r>
            <a:r>
              <a:rPr lang="ru-RU" dirty="0"/>
              <a:t> </a:t>
            </a:r>
            <a:r>
              <a:rPr lang="ru-RU" dirty="0" err="1"/>
              <a:t>қалыптасады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сенімділік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/>
              <a:t>рет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kk-KZ" dirty="0" smtClean="0"/>
              <a:t>БУП</a:t>
            </a:r>
            <a:r>
              <a:rPr lang="en-US" dirty="0" smtClean="0"/>
              <a:t> </a:t>
            </a:r>
            <a:r>
              <a:rPr lang="ru-RU" dirty="0" err="1"/>
              <a:t>беруді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кодтық</a:t>
            </a:r>
            <a:r>
              <a:rPr lang="ru-RU" dirty="0"/>
              <a:t> </a:t>
            </a:r>
            <a:r>
              <a:rPr lang="ru-RU" dirty="0" err="1"/>
              <a:t>қатарды</a:t>
            </a:r>
            <a:r>
              <a:rPr lang="ru-RU" dirty="0"/>
              <a:t> </a:t>
            </a:r>
            <a:r>
              <a:rPr lang="ru-RU" dirty="0" err="1"/>
              <a:t>құруға</a:t>
            </a:r>
            <a:r>
              <a:rPr lang="ru-RU" dirty="0"/>
              <a:t> </a:t>
            </a:r>
            <a:r>
              <a:rPr lang="ru-RU" dirty="0" err="1"/>
              <a:t>қатысатын</a:t>
            </a:r>
            <a:r>
              <a:rPr lang="ru-RU" dirty="0"/>
              <a:t> </a:t>
            </a:r>
            <a:r>
              <a:rPr lang="ru-RU" dirty="0" err="1"/>
              <a:t>элементтерді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кез</a:t>
            </a:r>
            <a:r>
              <a:rPr lang="ru-RU" dirty="0"/>
              <a:t> </a:t>
            </a:r>
            <a:r>
              <a:rPr lang="ru-RU" dirty="0" err="1"/>
              <a:t>келген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қатарды</a:t>
            </a:r>
            <a:r>
              <a:rPr lang="ru-RU" dirty="0"/>
              <a:t> </a:t>
            </a:r>
            <a:r>
              <a:rPr lang="ru-RU" dirty="0" err="1"/>
              <a:t>беруге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салады</a:t>
            </a:r>
            <a:r>
              <a:rPr lang="ru-RU" dirty="0"/>
              <a:t>. </a:t>
            </a:r>
            <a:r>
              <a:rPr lang="ru-RU" dirty="0" err="1" smtClean="0"/>
              <a:t>Операцияны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КП-</a:t>
            </a:r>
            <a:r>
              <a:rPr lang="ru-RU" dirty="0" err="1" smtClean="0"/>
              <a:t>ны</a:t>
            </a:r>
            <a:r>
              <a:rPr lang="ru-RU" dirty="0" smtClean="0"/>
              <a:t> </a:t>
            </a:r>
            <a:r>
              <a:rPr lang="ru-RU" dirty="0" err="1" smtClean="0"/>
              <a:t>таңдау</a:t>
            </a:r>
            <a:r>
              <a:rPr lang="ru-RU" dirty="0" smtClean="0"/>
              <a:t>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 smtClean="0"/>
              <a:t>орнына</a:t>
            </a:r>
            <a:r>
              <a:rPr lang="ru-RU" dirty="0" smtClean="0"/>
              <a:t> </a:t>
            </a:r>
            <a:r>
              <a:rPr lang="ru-RU" dirty="0" err="1"/>
              <a:t>қайтарылады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1180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448" y="373487"/>
            <a:ext cx="10129862" cy="525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37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9469"/>
            <a:ext cx="8915400" cy="618099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 smtClean="0"/>
              <a:t>блоктың</a:t>
            </a:r>
            <a:r>
              <a:rPr lang="ru-RU" dirty="0" smtClean="0"/>
              <a:t> ЛБ </a:t>
            </a:r>
            <a:r>
              <a:rPr lang="en-US" dirty="0" smtClean="0"/>
              <a:t>T</a:t>
            </a:r>
            <a:r>
              <a:rPr lang="kk-KZ" dirty="0" smtClean="0"/>
              <a:t>С</a:t>
            </a:r>
            <a:r>
              <a:rPr lang="en-US" dirty="0" smtClean="0"/>
              <a:t> </a:t>
            </a:r>
            <a:r>
              <a:rPr lang="ru-RU" dirty="0" err="1"/>
              <a:t>құрылғысына</a:t>
            </a:r>
            <a:r>
              <a:rPr lang="ru-RU" dirty="0"/>
              <a:t> </a:t>
            </a:r>
            <a:r>
              <a:rPr lang="ru-RU" dirty="0" err="1"/>
              <a:t>қарағанда</a:t>
            </a:r>
            <a:r>
              <a:rPr lang="ru-RU" dirty="0"/>
              <a:t>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схемасы</a:t>
            </a:r>
            <a:r>
              <a:rPr lang="ru-RU" dirty="0"/>
              <a:t> бар, </a:t>
            </a:r>
            <a:r>
              <a:rPr lang="ru-RU" dirty="0" err="1"/>
              <a:t>өйткені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Б-дың</a:t>
            </a:r>
            <a:r>
              <a:rPr lang="en-US" dirty="0" smtClean="0"/>
              <a:t> </a:t>
            </a:r>
            <a:r>
              <a:rPr lang="ru-RU" dirty="0"/>
              <a:t>код </a:t>
            </a:r>
            <a:r>
              <a:rPr lang="ru-RU" dirty="0" err="1"/>
              <a:t>сериясында</a:t>
            </a:r>
            <a:r>
              <a:rPr lang="ru-RU" dirty="0"/>
              <a:t> тек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ұзартылады</a:t>
            </a:r>
            <a:r>
              <a:rPr lang="ru-RU" dirty="0"/>
              <a:t>, ал </a:t>
            </a:r>
            <a:r>
              <a:rPr lang="ru-RU" dirty="0" err="1"/>
              <a:t>үзілістердің</a:t>
            </a:r>
            <a:r>
              <a:rPr lang="ru-RU" dirty="0"/>
              <a:t> </a:t>
            </a:r>
            <a:r>
              <a:rPr lang="ru-RU" dirty="0" err="1"/>
              <a:t>барлығы</a:t>
            </a:r>
            <a:r>
              <a:rPr lang="ru-RU" dirty="0"/>
              <a:t> </a:t>
            </a:r>
            <a:r>
              <a:rPr lang="ru-RU" dirty="0" err="1"/>
              <a:t>қысқа</a:t>
            </a:r>
            <a:r>
              <a:rPr lang="ru-RU" dirty="0"/>
              <a:t>. </a:t>
            </a:r>
            <a:r>
              <a:rPr lang="kk-KZ" dirty="0" smtClean="0"/>
              <a:t>ЛБ</a:t>
            </a:r>
            <a:r>
              <a:rPr lang="en-US" dirty="0" smtClean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kk-KZ" dirty="0" smtClean="0"/>
              <a:t>И</a:t>
            </a:r>
            <a:r>
              <a:rPr lang="en-US" dirty="0" smtClean="0"/>
              <a:t>-</a:t>
            </a:r>
            <a:r>
              <a:rPr lang="kk-KZ" dirty="0" smtClean="0"/>
              <a:t>НЕ</a:t>
            </a:r>
            <a:r>
              <a:rPr lang="en-US" dirty="0" smtClean="0"/>
              <a:t>-2k 1(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1(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инверторында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. 1-инвертор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/>
              <a:t>серия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бес </a:t>
            </a:r>
            <a:r>
              <a:rPr lang="ru-RU" dirty="0" err="1"/>
              <a:t>триггерінен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диод </a:t>
            </a:r>
            <a:r>
              <a:rPr lang="ru-RU" dirty="0" err="1"/>
              <a:t>тізбегіне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потенциалдар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kk-KZ" dirty="0" smtClean="0"/>
              <a:t>таратушы счетчигі СчР</a:t>
            </a:r>
            <a:r>
              <a:rPr lang="en-US" dirty="0" smtClean="0"/>
              <a:t> </a:t>
            </a:r>
            <a:r>
              <a:rPr lang="ru-RU" dirty="0" smtClean="0"/>
              <a:t>31-позициясында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ашылады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kk-KZ" dirty="0" smtClean="0"/>
              <a:t>ЧМС</a:t>
            </a:r>
            <a:r>
              <a:rPr lang="en-US" dirty="0" smtClean="0"/>
              <a:t> </a:t>
            </a:r>
            <a:r>
              <a:rPr lang="ru-RU" dirty="0" err="1"/>
              <a:t>таратқышына</a:t>
            </a:r>
            <a:r>
              <a:rPr lang="ru-RU" dirty="0"/>
              <a:t> 31-ші импульс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кейінгі</a:t>
            </a:r>
            <a:r>
              <a:rPr lang="ru-RU" dirty="0"/>
              <a:t> </a:t>
            </a:r>
            <a:r>
              <a:rPr lang="ru-RU" dirty="0" err="1"/>
              <a:t>үзіліс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потенциал </a:t>
            </a:r>
            <a:r>
              <a:rPr lang="ru-RU" dirty="0" err="1"/>
              <a:t>алынады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үзіліс</a:t>
            </a:r>
            <a:r>
              <a:rPr lang="ru-RU" dirty="0"/>
              <a:t> 31-ші </a:t>
            </a:r>
            <a:r>
              <a:rPr lang="ru-RU" dirty="0" err="1"/>
              <a:t>және</a:t>
            </a:r>
            <a:r>
              <a:rPr lang="ru-RU" dirty="0"/>
              <a:t> 32-ші </a:t>
            </a:r>
            <a:r>
              <a:rPr lang="ru-RU" dirty="0" err="1"/>
              <a:t>импульстарды</a:t>
            </a:r>
            <a:r>
              <a:rPr lang="ru-RU" dirty="0"/>
              <a:t> </a:t>
            </a:r>
            <a:r>
              <a:rPr lang="ru-RU" dirty="0" err="1"/>
              <a:t>қосатын</a:t>
            </a:r>
            <a:r>
              <a:rPr lang="ru-RU" dirty="0"/>
              <a:t> </a:t>
            </a:r>
            <a:r>
              <a:rPr lang="ru-RU" dirty="0" err="1"/>
              <a:t>импульспен</a:t>
            </a:r>
            <a:r>
              <a:rPr lang="ru-RU" dirty="0"/>
              <a:t> </a:t>
            </a:r>
            <a:r>
              <a:rPr lang="ru-RU" dirty="0" err="1"/>
              <a:t>толтырылады</a:t>
            </a:r>
            <a:r>
              <a:rPr lang="ru-RU" dirty="0" smtClean="0"/>
              <a:t>.</a:t>
            </a:r>
          </a:p>
          <a:p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/>
              <a:t>инверторы </a:t>
            </a:r>
            <a:r>
              <a:rPr lang="ru-RU" dirty="0" err="1"/>
              <a:t>тактілік</a:t>
            </a:r>
            <a:r>
              <a:rPr lang="ru-RU" dirty="0"/>
              <a:t> импульс </a:t>
            </a:r>
            <a:r>
              <a:rPr lang="ru-RU" dirty="0" err="1"/>
              <a:t>генераторымен</a:t>
            </a:r>
            <a:r>
              <a:rPr lang="ru-RU" dirty="0"/>
              <a:t> </a:t>
            </a:r>
            <a:r>
              <a:rPr lang="ru-RU" dirty="0" err="1"/>
              <a:t>ауыстырылады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триггер-</a:t>
            </a:r>
            <a:r>
              <a:rPr lang="ru-RU" dirty="0" err="1" smtClean="0"/>
              <a:t>бөлгіштің</a:t>
            </a:r>
            <a:r>
              <a:rPr lang="ru-RU" dirty="0" smtClean="0"/>
              <a:t> ТД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шығысынан</a:t>
            </a:r>
            <a:r>
              <a:rPr lang="ru-RU" dirty="0"/>
              <a:t> 15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тізбегіне</a:t>
            </a:r>
            <a:r>
              <a:rPr lang="ru-RU" dirty="0"/>
              <a:t> </a:t>
            </a:r>
            <a:r>
              <a:rPr lang="ru-RU" dirty="0" err="1"/>
              <a:t>тактілік</a:t>
            </a:r>
            <a:r>
              <a:rPr lang="ru-RU" dirty="0"/>
              <a:t> </a:t>
            </a:r>
            <a:r>
              <a:rPr lang="ru-RU" dirty="0" err="1" smtClean="0"/>
              <a:t>серялар</a:t>
            </a:r>
            <a:r>
              <a:rPr lang="ru-RU" dirty="0" smtClean="0"/>
              <a:t> </a:t>
            </a:r>
            <a:r>
              <a:rPr lang="ru-RU" dirty="0" err="1"/>
              <a:t>беріледі</a:t>
            </a:r>
            <a:r>
              <a:rPr lang="ru-RU" dirty="0"/>
              <a:t>.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келгенде</a:t>
            </a:r>
            <a:r>
              <a:rPr lang="ru-RU" dirty="0"/>
              <a:t>, инвертор </a:t>
            </a:r>
            <a:r>
              <a:rPr lang="ru-RU" dirty="0" err="1"/>
              <a:t>транзисторлары</a:t>
            </a:r>
            <a:r>
              <a:rPr lang="ru-RU" dirty="0"/>
              <a:t> </a:t>
            </a:r>
            <a:r>
              <a:rPr lang="ru-RU" dirty="0" err="1"/>
              <a:t>ашылады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(импульс)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 smtClean="0"/>
              <a:t>шығысынан</a:t>
            </a:r>
            <a:r>
              <a:rPr lang="ru-RU" dirty="0" smtClean="0"/>
              <a:t> ЧМС </a:t>
            </a:r>
            <a:r>
              <a:rPr lang="kk-KZ" dirty="0" smtClean="0"/>
              <a:t>–да,</a:t>
            </a:r>
            <a:r>
              <a:rPr lang="en-US" dirty="0" smtClean="0"/>
              <a:t> </a:t>
            </a:r>
            <a:r>
              <a:rPr lang="ru-RU" dirty="0" err="1"/>
              <a:t>таратқышына</a:t>
            </a:r>
            <a:r>
              <a:rPr lang="ru-RU" dirty="0"/>
              <a:t>, </a:t>
            </a:r>
            <a:r>
              <a:rPr lang="en-US" dirty="0" err="1"/>
              <a:t>SChR</a:t>
            </a:r>
            <a:r>
              <a:rPr lang="en-US" dirty="0"/>
              <a:t>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 err="1"/>
              <a:t>есептегішіне</a:t>
            </a:r>
            <a:r>
              <a:rPr lang="ru-RU" dirty="0"/>
              <a:t> </a:t>
            </a:r>
            <a:r>
              <a:rPr lang="ru-RU" dirty="0" err="1" smtClean="0"/>
              <a:t>СчР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kk-KZ" dirty="0" smtClean="0"/>
              <a:t>ЛЗИ</a:t>
            </a:r>
            <a:r>
              <a:rPr lang="en-US" dirty="0" smtClean="0"/>
              <a:t> </a:t>
            </a:r>
            <a:r>
              <a:rPr lang="ru-RU" dirty="0" err="1"/>
              <a:t>импульстарының</a:t>
            </a:r>
            <a:r>
              <a:rPr lang="ru-RU" dirty="0"/>
              <a:t> </a:t>
            </a:r>
            <a:r>
              <a:rPr lang="ru-RU" dirty="0" err="1"/>
              <a:t>кідіріс</a:t>
            </a:r>
            <a:r>
              <a:rPr lang="ru-RU" dirty="0"/>
              <a:t> </a:t>
            </a:r>
            <a:r>
              <a:rPr lang="ru-RU" dirty="0" err="1"/>
              <a:t>сызығына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, ал триггер-</a:t>
            </a:r>
            <a:r>
              <a:rPr lang="ru-RU" dirty="0" err="1"/>
              <a:t>бөлгіштен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Д</a:t>
            </a:r>
            <a:r>
              <a:rPr lang="en-US" dirty="0" smtClean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инвертордың</a:t>
            </a:r>
            <a:r>
              <a:rPr lang="ru-RU" dirty="0"/>
              <a:t> </a:t>
            </a:r>
            <a:r>
              <a:rPr lang="ru-RU" dirty="0" err="1"/>
              <a:t>құлыпталуына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ru-RU" dirty="0" smtClean="0"/>
              <a:t>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потенциалдың</a:t>
            </a:r>
            <a:r>
              <a:rPr lang="ru-RU" dirty="0"/>
              <a:t> </a:t>
            </a:r>
            <a:r>
              <a:rPr lang="ru-RU" dirty="0" err="1" smtClean="0"/>
              <a:t>пайда</a:t>
            </a:r>
            <a:r>
              <a:rPr lang="ru-RU" dirty="0" smtClean="0"/>
              <a:t> </a:t>
            </a:r>
            <a:r>
              <a:rPr lang="ru-RU" dirty="0" err="1"/>
              <a:t>болуына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 (</a:t>
            </a:r>
            <a:r>
              <a:rPr lang="ru-RU" dirty="0" err="1"/>
              <a:t>үзіліс</a:t>
            </a:r>
            <a:r>
              <a:rPr lang="ru-RU" dirty="0"/>
              <a:t> </a:t>
            </a:r>
            <a:r>
              <a:rPr lang="ru-RU" dirty="0" smtClean="0"/>
              <a:t>).</a:t>
            </a:r>
          </a:p>
          <a:p>
            <a:r>
              <a:rPr lang="ru-RU" dirty="0"/>
              <a:t>1-инвертордың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ауысуы</a:t>
            </a:r>
            <a:r>
              <a:rPr lang="ru-RU" dirty="0"/>
              <a:t> </a:t>
            </a:r>
            <a:r>
              <a:rPr lang="en-US" dirty="0"/>
              <a:t>TK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триггері</a:t>
            </a:r>
            <a:r>
              <a:rPr lang="ru-RU" dirty="0"/>
              <a:t> 0 </a:t>
            </a:r>
            <a:r>
              <a:rPr lang="ru-RU" dirty="0" err="1"/>
              <a:t>күйінде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инвертордың</a:t>
            </a:r>
            <a:r>
              <a:rPr lang="ru-RU" dirty="0"/>
              <a:t> 18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асады</a:t>
            </a:r>
            <a:r>
              <a:rPr lang="ru-RU" dirty="0"/>
              <a:t>. Триггер </a:t>
            </a:r>
            <a:r>
              <a:rPr lang="en-US" dirty="0" smtClean="0"/>
              <a:t>TK </a:t>
            </a:r>
            <a:r>
              <a:rPr lang="en-US" dirty="0"/>
              <a:t>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ауысқанда</a:t>
            </a:r>
            <a:r>
              <a:rPr lang="ru-RU" dirty="0"/>
              <a:t>, -</a:t>
            </a:r>
            <a:r>
              <a:rPr lang="ru-RU" dirty="0" err="1"/>
              <a:t>Ек</a:t>
            </a:r>
            <a:r>
              <a:rPr lang="ru-RU" dirty="0"/>
              <a:t> потенциалы </a:t>
            </a:r>
            <a:r>
              <a:rPr lang="ru-RU" dirty="0" err="1"/>
              <a:t>инвертордың</a:t>
            </a:r>
            <a:r>
              <a:rPr lang="ru-RU" dirty="0"/>
              <a:t> 18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транзисторлары</a:t>
            </a:r>
            <a:r>
              <a:rPr lang="ru-RU" dirty="0"/>
              <a:t> ТД триггер-</a:t>
            </a:r>
            <a:r>
              <a:rPr lang="ru-RU" dirty="0" err="1"/>
              <a:t>бөлгішінен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15 диод </a:t>
            </a:r>
            <a:r>
              <a:rPr lang="ru-RU" dirty="0" err="1"/>
              <a:t>тізбегіндегі</a:t>
            </a:r>
            <a:r>
              <a:rPr lang="ru-RU" dirty="0"/>
              <a:t> </a:t>
            </a:r>
            <a:r>
              <a:rPr lang="ru-RU" dirty="0" err="1"/>
              <a:t>потенциалына</a:t>
            </a:r>
            <a:r>
              <a:rPr lang="ru-RU" dirty="0"/>
              <a:t> </a:t>
            </a:r>
            <a:r>
              <a:rPr lang="ru-RU" dirty="0" err="1"/>
              <a:t>қарамастан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 Инвертор </a:t>
            </a:r>
            <a:r>
              <a:rPr lang="ru-RU" dirty="0" smtClean="0"/>
              <a:t>1(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smtClean="0"/>
              <a:t>ТК </a:t>
            </a:r>
            <a:r>
              <a:rPr lang="ru-RU" dirty="0" err="1"/>
              <a:t>триггері</a:t>
            </a:r>
            <a:r>
              <a:rPr lang="ru-RU" dirty="0"/>
              <a:t> 0-ге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келтірілгенше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импульсті</a:t>
            </a:r>
            <a:r>
              <a:rPr lang="ru-RU" dirty="0"/>
              <a:t> </a:t>
            </a:r>
            <a:r>
              <a:rPr lang="ru-RU" dirty="0" err="1"/>
              <a:t>ұзарту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жүріп</a:t>
            </a:r>
            <a:r>
              <a:rPr lang="ru-RU" dirty="0"/>
              <a:t> </a:t>
            </a:r>
            <a:r>
              <a:rPr lang="ru-RU" dirty="0" err="1"/>
              <a:t>жатқанға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осы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Осылайша</a:t>
            </a:r>
            <a:r>
              <a:rPr lang="ru-RU" dirty="0"/>
              <a:t>,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блокты</a:t>
            </a:r>
            <a:r>
              <a:rPr lang="ru-RU" dirty="0"/>
              <a:t> </a:t>
            </a:r>
            <a:r>
              <a:rPr lang="kk-KZ" dirty="0" smtClean="0"/>
              <a:t>ГТИ</a:t>
            </a:r>
            <a:r>
              <a:rPr lang="en-US" dirty="0" smtClean="0"/>
              <a:t>, </a:t>
            </a:r>
            <a:r>
              <a:rPr lang="kk-KZ" dirty="0" smtClean="0"/>
              <a:t>БК</a:t>
            </a:r>
            <a:r>
              <a:rPr lang="en-US" dirty="0" smtClean="0"/>
              <a:t>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</a:t>
            </a:r>
            <a:r>
              <a:rPr lang="ru-RU" dirty="0"/>
              <a:t>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/>
              <a:t>31-позицияда </a:t>
            </a:r>
            <a:r>
              <a:rPr lang="ru-RU" dirty="0" err="1"/>
              <a:t>басқарады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2554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985" y="0"/>
            <a:ext cx="10366038" cy="66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9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03385"/>
            <a:ext cx="8915400" cy="5207837"/>
          </a:xfrm>
        </p:spPr>
        <p:txBody>
          <a:bodyPr>
            <a:normAutofit/>
          </a:bodyPr>
          <a:lstStyle/>
          <a:p>
            <a:r>
              <a:rPr lang="kk-KZ" dirty="0" smtClean="0"/>
              <a:t>БУП </a:t>
            </a:r>
            <a:r>
              <a:rPr lang="ru-RU" dirty="0" err="1" smtClean="0"/>
              <a:t>беріліс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/>
              <a:t>блогына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ОП</a:t>
            </a:r>
            <a:r>
              <a:rPr lang="en-US" dirty="0" smtClean="0"/>
              <a:t> </a:t>
            </a:r>
            <a:r>
              <a:rPr lang="ru-RU" dirty="0" err="1"/>
              <a:t>беруді</a:t>
            </a:r>
            <a:r>
              <a:rPr lang="ru-RU" dirty="0"/>
              <a:t> </a:t>
            </a:r>
            <a:r>
              <a:rPr lang="ru-RU" dirty="0" err="1" smtClean="0"/>
              <a:t>шектеу</a:t>
            </a:r>
            <a:r>
              <a:rPr lang="ru-RU" dirty="0" smtClean="0"/>
              <a:t> </a:t>
            </a:r>
            <a:r>
              <a:rPr lang="ru-RU" dirty="0" err="1" smtClean="0"/>
              <a:t>триггері</a:t>
            </a:r>
            <a:r>
              <a:rPr lang="ru-RU" dirty="0" smtClean="0"/>
              <a:t>,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жіберуді</a:t>
            </a:r>
            <a:r>
              <a:rPr lang="ru-RU" dirty="0"/>
              <a:t> </a:t>
            </a:r>
            <a:r>
              <a:rPr lang="ru-RU" dirty="0" err="1" smtClean="0"/>
              <a:t>бастау</a:t>
            </a:r>
            <a:r>
              <a:rPr lang="ru-RU" dirty="0" smtClean="0"/>
              <a:t> </a:t>
            </a:r>
            <a:r>
              <a:rPr lang="ru-RU" dirty="0" err="1" smtClean="0"/>
              <a:t>триггерінен</a:t>
            </a:r>
            <a:r>
              <a:rPr lang="ru-RU" dirty="0" smtClean="0"/>
              <a:t>,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, </a:t>
            </a:r>
            <a:r>
              <a:rPr lang="kk-KZ" dirty="0" smtClean="0"/>
              <a:t>И</a:t>
            </a:r>
            <a:r>
              <a:rPr lang="en-US" dirty="0" smtClean="0"/>
              <a:t>-</a:t>
            </a:r>
            <a:r>
              <a:rPr lang="kk-KZ" dirty="0" smtClean="0"/>
              <a:t>НЕ</a:t>
            </a:r>
            <a:r>
              <a:rPr lang="en-US" dirty="0" smtClean="0"/>
              <a:t>-2k 10(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инверторлары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күшейткіші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, </a:t>
            </a:r>
            <a:r>
              <a:rPr lang="kk-KZ" dirty="0" smtClean="0"/>
              <a:t>Ф</a:t>
            </a:r>
            <a:r>
              <a:rPr lang="en-US" dirty="0" smtClean="0"/>
              <a:t>5 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тізбегін</a:t>
            </a:r>
            <a:r>
              <a:rPr lang="ru-RU" dirty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/>
              <a:t>транзисторлық</a:t>
            </a:r>
            <a:r>
              <a:rPr lang="ru-RU" dirty="0"/>
              <a:t> </a:t>
            </a:r>
            <a:r>
              <a:rPr lang="ru-RU" dirty="0" err="1"/>
              <a:t>кешігу</a:t>
            </a:r>
            <a:r>
              <a:rPr lang="ru-RU" dirty="0"/>
              <a:t> </a:t>
            </a:r>
            <a:r>
              <a:rPr lang="ru-RU" dirty="0" err="1" smtClean="0"/>
              <a:t>каскадың</a:t>
            </a:r>
            <a:r>
              <a:rPr lang="ru-RU" dirty="0" smtClean="0"/>
              <a:t> </a:t>
            </a:r>
            <a:r>
              <a:rPr lang="en-US" dirty="0" smtClean="0"/>
              <a:t>T</a:t>
            </a:r>
            <a:r>
              <a:rPr lang="kk-KZ" dirty="0" smtClean="0"/>
              <a:t>Зк</a:t>
            </a:r>
            <a:r>
              <a:rPr lang="en-US" dirty="0" smtClean="0"/>
              <a:t> </a:t>
            </a:r>
            <a:r>
              <a:rPr lang="en-US" dirty="0"/>
              <a:t>9 </a:t>
            </a:r>
            <a:r>
              <a:rPr lang="en-US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4)</a:t>
            </a:r>
            <a:r>
              <a:rPr lang="kk-KZ" dirty="0" smtClean="0"/>
              <a:t> </a:t>
            </a:r>
            <a:r>
              <a:rPr lang="ru-RU" dirty="0" err="1"/>
              <a:t>қалыптастырады</a:t>
            </a:r>
            <a:r>
              <a:rPr lang="ru-RU" dirty="0"/>
              <a:t>. </a:t>
            </a:r>
            <a:r>
              <a:rPr lang="en-US" dirty="0" smtClean="0"/>
              <a:t> </a:t>
            </a:r>
            <a:r>
              <a:rPr lang="kk-KZ" dirty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күйдегі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kk-KZ" dirty="0" smtClean="0"/>
              <a:t>БК</a:t>
            </a:r>
            <a:r>
              <a:rPr lang="en-US" dirty="0" smtClean="0"/>
              <a:t>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 smtClean="0"/>
              <a:t>импульстарды</a:t>
            </a:r>
            <a:r>
              <a:rPr lang="ru-RU" dirty="0" smtClean="0"/>
              <a:t> </a:t>
            </a:r>
            <a:r>
              <a:rPr lang="ru-RU" dirty="0" err="1"/>
              <a:t>береді</a:t>
            </a:r>
            <a:r>
              <a:rPr lang="ru-RU" dirty="0"/>
              <a:t>, 31-ші </a:t>
            </a:r>
            <a:r>
              <a:rPr lang="ru-RU" dirty="0" err="1"/>
              <a:t>және</a:t>
            </a:r>
            <a:r>
              <a:rPr lang="ru-RU" dirty="0"/>
              <a:t> 32-ші </a:t>
            </a:r>
            <a:r>
              <a:rPr lang="ru-RU" dirty="0" err="1"/>
              <a:t>тактілік</a:t>
            </a:r>
            <a:r>
              <a:rPr lang="ru-RU" dirty="0"/>
              <a:t> </a:t>
            </a:r>
            <a:r>
              <a:rPr lang="ru-RU" dirty="0" err="1"/>
              <a:t>сериялардың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импульстерінің</a:t>
            </a:r>
            <a:r>
              <a:rPr lang="ru-RU" dirty="0"/>
              <a:t> </a:t>
            </a:r>
            <a:r>
              <a:rPr lang="ru-RU" dirty="0" err="1"/>
              <a:t>кеңеюіне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салады</a:t>
            </a:r>
            <a:r>
              <a:rPr lang="ru-RU" dirty="0"/>
              <a:t>.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ауыстырылған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, </a:t>
            </a:r>
            <a:r>
              <a:rPr lang="ru-RU" dirty="0" smtClean="0"/>
              <a:t>БК </a:t>
            </a:r>
            <a:r>
              <a:rPr lang="ru-RU" dirty="0" err="1"/>
              <a:t>кірісінде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қабылданады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 smtClean="0"/>
              <a:t>сериясын</a:t>
            </a:r>
            <a:r>
              <a:rPr lang="ru-RU" dirty="0" smtClean="0"/>
              <a:t> </a:t>
            </a:r>
            <a:r>
              <a:rPr lang="ru-RU" dirty="0" err="1"/>
              <a:t>құруға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/>
              <a:t>сериясының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рет</a:t>
            </a:r>
            <a:r>
              <a:rPr lang="ru-RU" dirty="0"/>
              <a:t> </a:t>
            </a:r>
            <a:r>
              <a:rPr lang="ru-RU" dirty="0" err="1"/>
              <a:t>берілуін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күшейткішіне</a:t>
            </a:r>
            <a:r>
              <a:rPr lang="ru-RU" dirty="0"/>
              <a:t> </a:t>
            </a:r>
            <a:r>
              <a:rPr lang="kk-KZ" dirty="0" smtClean="0"/>
              <a:t>НП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/>
              <a:t>топтық</a:t>
            </a:r>
            <a:r>
              <a:rPr lang="ru-RU" dirty="0"/>
              <a:t> </a:t>
            </a:r>
            <a:r>
              <a:rPr lang="ru-RU" dirty="0" err="1"/>
              <a:t>триггерлерді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 (</a:t>
            </a:r>
            <a:r>
              <a:rPr lang="ru-RU" dirty="0" smtClean="0"/>
              <a:t>1</a:t>
            </a:r>
            <a:r>
              <a:rPr lang="kk-KZ" dirty="0" smtClean="0"/>
              <a:t>гр</a:t>
            </a:r>
            <a:r>
              <a:rPr lang="en-US" dirty="0" smtClean="0"/>
              <a:t>-5</a:t>
            </a:r>
            <a:r>
              <a:rPr lang="kk-KZ" dirty="0" smtClean="0"/>
              <a:t>гр</a:t>
            </a:r>
            <a:r>
              <a:rPr lang="en-US" dirty="0" smtClean="0"/>
              <a:t>),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топтың</a:t>
            </a:r>
            <a:r>
              <a:rPr lang="ru-RU" dirty="0"/>
              <a:t> </a:t>
            </a:r>
            <a:r>
              <a:rPr lang="ru-RU" dirty="0" err="1"/>
              <a:t>нөмірін</a:t>
            </a:r>
            <a:r>
              <a:rPr lang="ru-RU" dirty="0"/>
              <a:t> </a:t>
            </a:r>
            <a:r>
              <a:rPr lang="ru-RU" dirty="0" err="1"/>
              <a:t>бекітеді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ОП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kk-KZ" dirty="0" smtClean="0"/>
              <a:t>КУ </a:t>
            </a:r>
            <a:r>
              <a:rPr lang="ru-RU" dirty="0" err="1" smtClean="0"/>
              <a:t>тәртібін</a:t>
            </a:r>
            <a:r>
              <a:rPr lang="ru-RU" dirty="0" smtClean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қатарға</a:t>
            </a:r>
            <a:r>
              <a:rPr lang="ru-RU" dirty="0"/>
              <a:t> </a:t>
            </a:r>
            <a:r>
              <a:rPr lang="ru-RU" dirty="0" err="1"/>
              <a:t>жіберуді</a:t>
            </a:r>
            <a:r>
              <a:rPr lang="ru-RU" dirty="0"/>
              <a:t> </a:t>
            </a:r>
            <a:r>
              <a:rPr lang="ru-RU" dirty="0" err="1"/>
              <a:t>шектейді</a:t>
            </a:r>
            <a:r>
              <a:rPr lang="ru-RU" dirty="0"/>
              <a:t>,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kk-KZ" dirty="0" smtClean="0"/>
              <a:t>КУ</a:t>
            </a:r>
            <a:r>
              <a:rPr lang="en-US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</a:t>
            </a:r>
            <a:r>
              <a:rPr lang="ru-RU" dirty="0" err="1" smtClean="0"/>
              <a:t>екінші</a:t>
            </a:r>
            <a:r>
              <a:rPr lang="ru-RU" dirty="0" smtClean="0"/>
              <a:t> </a:t>
            </a:r>
            <a:r>
              <a:rPr lang="ru-RU" dirty="0"/>
              <a:t>серия </a:t>
            </a:r>
            <a:r>
              <a:rPr lang="ru-RU" dirty="0" err="1"/>
              <a:t>аяқталғаннан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басылған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 smtClean="0"/>
              <a:t>қалады</a:t>
            </a:r>
            <a:r>
              <a:rPr lang="ru-RU" dirty="0" smtClean="0"/>
              <a:t>. </a:t>
            </a:r>
            <a:r>
              <a:rPr lang="ru-RU" dirty="0"/>
              <a:t>Инвертор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триггерімен</a:t>
            </a:r>
            <a:r>
              <a:rPr lang="ru-RU" dirty="0"/>
              <a:t> </a:t>
            </a:r>
            <a:r>
              <a:rPr lang="ru-RU" dirty="0" err="1"/>
              <a:t>ауыстырылады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kk-KZ" dirty="0" smtClean="0"/>
              <a:t>ЛС</a:t>
            </a:r>
            <a:r>
              <a:rPr lang="en-US" dirty="0" smtClean="0"/>
              <a:t>1-</a:t>
            </a:r>
            <a:r>
              <a:rPr lang="kk-KZ" dirty="0" smtClean="0"/>
              <a:t>ЛС</a:t>
            </a:r>
            <a:r>
              <a:rPr lang="en-US" dirty="0" smtClean="0"/>
              <a:t>5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тізбектерін</a:t>
            </a:r>
            <a:r>
              <a:rPr lang="ru-RU" dirty="0"/>
              <a:t> </a:t>
            </a:r>
            <a:r>
              <a:rPr lang="ru-RU" dirty="0" err="1"/>
              <a:t>құлыптайды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9097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3431"/>
            <a:ext cx="8915400" cy="655026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БУП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ауыстырып-қосқыштары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оны </a:t>
            </a:r>
            <a:r>
              <a:rPr lang="en-US" dirty="0" smtClean="0"/>
              <a:t>K</a:t>
            </a:r>
            <a:r>
              <a:rPr lang="ru-RU" dirty="0" smtClean="0"/>
              <a:t>У </a:t>
            </a:r>
            <a:r>
              <a:rPr lang="ru-RU" dirty="0" err="1" smtClean="0"/>
              <a:t>кнопкалар</a:t>
            </a:r>
            <a:r>
              <a:rPr lang="en-US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 err="1"/>
              <a:t>тергенде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топтық</a:t>
            </a:r>
            <a:r>
              <a:rPr lang="ru-RU" dirty="0"/>
              <a:t> триггер </a:t>
            </a:r>
            <a:r>
              <a:rPr lang="ru-RU" dirty="0" err="1"/>
              <a:t>қозғалғанда</a:t>
            </a:r>
            <a:r>
              <a:rPr lang="ru-RU" dirty="0"/>
              <a:t>, </a:t>
            </a:r>
            <a:r>
              <a:rPr lang="ru-RU" dirty="0" err="1" smtClean="0"/>
              <a:t>СчР</a:t>
            </a:r>
            <a:r>
              <a:rPr lang="en-US" dirty="0" smtClean="0"/>
              <a:t>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 err="1" smtClean="0"/>
              <a:t>санауышының</a:t>
            </a:r>
            <a:r>
              <a:rPr lang="ru-RU" dirty="0" smtClean="0"/>
              <a:t> </a:t>
            </a:r>
            <a:r>
              <a:rPr lang="ru-RU" dirty="0"/>
              <a:t>32-шығысына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ru-RU" dirty="0" err="1"/>
              <a:t>диодқа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smtClean="0"/>
              <a:t>Г</a:t>
            </a:r>
            <a:r>
              <a:rPr lang="en-US" dirty="0" smtClean="0"/>
              <a:t>1 </a:t>
            </a:r>
            <a:r>
              <a:rPr lang="ru-RU" dirty="0" smtClean="0"/>
              <a:t>ТОП </a:t>
            </a:r>
            <a:r>
              <a:rPr lang="ru-RU" dirty="0" err="1" smtClean="0"/>
              <a:t>шығысынан</a:t>
            </a:r>
            <a:r>
              <a:rPr lang="ru-RU" dirty="0" smtClean="0"/>
              <a:t>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smtClean="0"/>
              <a:t>потенциал НП </a:t>
            </a:r>
            <a:r>
              <a:rPr lang="ru-RU" dirty="0" err="1" smtClean="0"/>
              <a:t>триггерінің</a:t>
            </a:r>
            <a:r>
              <a:rPr lang="ru-RU" dirty="0" smtClean="0"/>
              <a:t> </a:t>
            </a:r>
            <a:r>
              <a:rPr lang="ru-RU" dirty="0" err="1"/>
              <a:t>кірісіне</a:t>
            </a:r>
            <a:r>
              <a:rPr lang="ru-RU" dirty="0"/>
              <a:t> де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smtClean="0"/>
              <a:t>32-ші позиция </a:t>
            </a:r>
            <a:r>
              <a:rPr lang="ru-RU" dirty="0" err="1" smtClean="0"/>
              <a:t>орны</a:t>
            </a:r>
            <a:r>
              <a:rPr lang="ru-RU" dirty="0" smtClean="0"/>
              <a:t> </a:t>
            </a:r>
            <a:r>
              <a:rPr lang="ru-RU" dirty="0" err="1"/>
              <a:t>ауысқанда</a:t>
            </a:r>
            <a:r>
              <a:rPr lang="ru-RU" dirty="0"/>
              <a:t>, </a:t>
            </a:r>
            <a:r>
              <a:rPr lang="ru-RU" dirty="0" smtClean="0"/>
              <a:t>32 – </a:t>
            </a:r>
            <a:r>
              <a:rPr lang="ru-RU" dirty="0" err="1" smtClean="0"/>
              <a:t>позициянысы</a:t>
            </a:r>
            <a:r>
              <a:rPr lang="kk-KZ" dirty="0" smtClean="0"/>
              <a:t>ң</a:t>
            </a:r>
            <a:r>
              <a:rPr lang="ru-RU" dirty="0" smtClean="0"/>
              <a:t> </a:t>
            </a:r>
            <a:r>
              <a:rPr lang="ru-RU" dirty="0" err="1" smtClean="0"/>
              <a:t>шығысына</a:t>
            </a:r>
            <a:r>
              <a:rPr lang="ru-RU" dirty="0" smtClean="0"/>
              <a:t>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тізбектің</a:t>
            </a:r>
            <a:r>
              <a:rPr lang="ru-RU" dirty="0"/>
              <a:t> </a:t>
            </a:r>
            <a:r>
              <a:rPr lang="ru-RU" dirty="0" err="1"/>
              <a:t>диодтарына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err="1"/>
              <a:t>потенциалдар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Осылайша</a:t>
            </a:r>
            <a:r>
              <a:rPr lang="ru-RU" dirty="0"/>
              <a:t>,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жойылады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kk-KZ" dirty="0" smtClean="0"/>
              <a:t>ТП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конденсаторының</a:t>
            </a:r>
            <a:r>
              <a:rPr lang="ru-RU" dirty="0"/>
              <a:t> </a:t>
            </a:r>
            <a:r>
              <a:rPr lang="ru-RU" dirty="0" err="1"/>
              <a:t>зарядталуына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 smtClean="0"/>
              <a:t>таратушы</a:t>
            </a:r>
            <a:r>
              <a:rPr lang="ru-RU" dirty="0" smtClean="0"/>
              <a:t>- </a:t>
            </a:r>
            <a:r>
              <a:rPr lang="ru-RU" dirty="0" err="1"/>
              <a:t>есептегіші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жағдайға</a:t>
            </a:r>
            <a:r>
              <a:rPr lang="ru-RU" dirty="0"/>
              <a:t> </a:t>
            </a:r>
            <a:r>
              <a:rPr lang="ru-RU" dirty="0" err="1"/>
              <a:t>ауыстырылған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тізбектің</a:t>
            </a:r>
            <a:r>
              <a:rPr lang="ru-RU" dirty="0"/>
              <a:t> </a:t>
            </a:r>
            <a:r>
              <a:rPr lang="ru-RU" dirty="0" err="1"/>
              <a:t>диодтары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конденсаторы </a:t>
            </a:r>
            <a:r>
              <a:rPr lang="ru-RU" dirty="0" err="1"/>
              <a:t>разрядталады</a:t>
            </a:r>
            <a:r>
              <a:rPr lang="ru-RU" dirty="0"/>
              <a:t>, оны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ауыстырады</a:t>
            </a:r>
            <a:r>
              <a:rPr lang="ru-RU" dirty="0"/>
              <a:t>.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, потенциалы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smtClean="0"/>
              <a:t>ВК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7 </a:t>
            </a:r>
            <a:r>
              <a:rPr lang="ru-RU" dirty="0" err="1"/>
              <a:t>шығысындағы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ТОП </a:t>
            </a:r>
            <a:r>
              <a:rPr lang="ru-RU" dirty="0" err="1"/>
              <a:t>триггерге</a:t>
            </a:r>
            <a:r>
              <a:rPr lang="ru-RU" dirty="0"/>
              <a:t>, оны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ауыстырып</a:t>
            </a:r>
            <a:r>
              <a:rPr lang="ru-RU" dirty="0"/>
              <a:t>, </a:t>
            </a:r>
            <a:r>
              <a:rPr lang="ru-RU" dirty="0" err="1" smtClean="0"/>
              <a:t>түрлендіргішті</a:t>
            </a:r>
            <a:r>
              <a:rPr lang="ru-RU" dirty="0" smtClean="0"/>
              <a:t> 10(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), </a:t>
            </a:r>
            <a:r>
              <a:rPr lang="ru-RU" dirty="0"/>
              <a:t>оны </a:t>
            </a:r>
            <a:r>
              <a:rPr lang="ru-RU" dirty="0" err="1"/>
              <a:t>құлыптап</a:t>
            </a:r>
            <a:r>
              <a:rPr lang="ru-RU" dirty="0"/>
              <a:t>, </a:t>
            </a:r>
            <a:r>
              <a:rPr lang="ru-RU" dirty="0" err="1"/>
              <a:t>зарядталған</a:t>
            </a:r>
            <a:r>
              <a:rPr lang="ru-RU" dirty="0"/>
              <a:t> конденсаторы </a:t>
            </a:r>
            <a:r>
              <a:rPr lang="ru-RU" dirty="0" err="1"/>
              <a:t>разрядталатын</a:t>
            </a:r>
            <a:r>
              <a:rPr lang="ru-RU" dirty="0"/>
              <a:t> </a:t>
            </a:r>
            <a:r>
              <a:rPr lang="kk-KZ" dirty="0" smtClean="0"/>
              <a:t>Ф</a:t>
            </a:r>
            <a:r>
              <a:rPr lang="en-US" dirty="0" smtClean="0"/>
              <a:t>5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тізбегіне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smtClean="0"/>
              <a:t>ТПП </a:t>
            </a:r>
            <a:r>
              <a:rPr lang="ru-RU" dirty="0" err="1" smtClean="0"/>
              <a:t>триггерінің</a:t>
            </a:r>
            <a:r>
              <a:rPr lang="ru-RU" dirty="0" smtClean="0"/>
              <a:t> </a:t>
            </a:r>
            <a:r>
              <a:rPr lang="ru-RU" dirty="0" err="1"/>
              <a:t>транзисторының</a:t>
            </a:r>
            <a:r>
              <a:rPr lang="ru-RU" dirty="0"/>
              <a:t> </a:t>
            </a:r>
            <a:r>
              <a:rPr lang="ru-RU" dirty="0" err="1"/>
              <a:t>негізі</a:t>
            </a:r>
            <a:r>
              <a:rPr lang="ru-RU" dirty="0"/>
              <a:t>,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1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оны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ауыстырады</a:t>
            </a:r>
            <a:r>
              <a:rPr lang="ru-RU" dirty="0"/>
              <a:t>.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 smtClean="0"/>
              <a:t>таратушы-есептегішінің</a:t>
            </a:r>
            <a:r>
              <a:rPr lang="ru-RU" dirty="0" smtClean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позициясында</a:t>
            </a:r>
            <a:r>
              <a:rPr lang="ru-RU" dirty="0"/>
              <a:t> </a:t>
            </a:r>
            <a:r>
              <a:rPr lang="ru-RU" dirty="0" smtClean="0"/>
              <a:t>ТПП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санау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конденсаторының</a:t>
            </a:r>
            <a:r>
              <a:rPr lang="ru-RU" dirty="0"/>
              <a:t> </a:t>
            </a:r>
            <a:r>
              <a:rPr lang="ru-RU" dirty="0" err="1" smtClean="0"/>
              <a:t>зарядталуына</a:t>
            </a:r>
            <a:r>
              <a:rPr lang="ru-RU" dirty="0" smtClean="0"/>
              <a:t> </a:t>
            </a:r>
            <a:r>
              <a:rPr lang="ru-RU" dirty="0" err="1" smtClean="0"/>
              <a:t>рұқсат</a:t>
            </a:r>
            <a:r>
              <a:rPr lang="ru-RU" dirty="0" smtClean="0"/>
              <a:t> </a:t>
            </a:r>
            <a:r>
              <a:rPr lang="ru-RU" dirty="0" err="1" smtClean="0"/>
              <a:t>береді</a:t>
            </a:r>
            <a:r>
              <a:rPr lang="kk-KZ" dirty="0"/>
              <a:t> СчР</a:t>
            </a:r>
            <a:r>
              <a:rPr lang="en-US" dirty="0"/>
              <a:t> </a:t>
            </a:r>
            <a:r>
              <a:rPr lang="ru-RU" dirty="0" err="1"/>
              <a:t>таратушы-есептегішінің</a:t>
            </a:r>
            <a:r>
              <a:rPr lang="ru-RU" dirty="0"/>
              <a:t> </a:t>
            </a:r>
            <a:r>
              <a:rPr lang="ru-RU" dirty="0" err="1" smtClean="0"/>
              <a:t>үшінші</a:t>
            </a:r>
            <a:r>
              <a:rPr lang="ru-RU" dirty="0" smtClean="0"/>
              <a:t> </a:t>
            </a:r>
            <a:r>
              <a:rPr lang="ru-RU" dirty="0" err="1"/>
              <a:t>позициясында</a:t>
            </a:r>
            <a:r>
              <a:rPr lang="ru-RU" dirty="0"/>
              <a:t> конденсатор </a:t>
            </a:r>
            <a:r>
              <a:rPr lang="ru-RU" dirty="0" err="1"/>
              <a:t>зарядталады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ТПП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kk-KZ" dirty="0"/>
              <a:t>Г</a:t>
            </a:r>
            <a:r>
              <a:rPr lang="en-US" dirty="0" smtClean="0"/>
              <a:t>8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оны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 smtClean="0"/>
              <a:t>сериясының</a:t>
            </a:r>
            <a:r>
              <a:rPr lang="ru-RU" dirty="0" smtClean="0"/>
              <a:t> </a:t>
            </a:r>
            <a:r>
              <a:rPr lang="ru-RU" dirty="0" err="1" smtClean="0"/>
              <a:t>соңына</a:t>
            </a:r>
            <a:r>
              <a:rPr lang="ru-RU" dirty="0" smtClean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 smtClean="0"/>
              <a:t>ұстайды</a:t>
            </a:r>
            <a:r>
              <a:rPr lang="ru-RU" dirty="0" smtClean="0"/>
              <a:t>, </a:t>
            </a:r>
            <a:r>
              <a:rPr lang="ru-RU" dirty="0" err="1"/>
              <a:t>соның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kk-KZ" dirty="0"/>
              <a:t>СчР</a:t>
            </a:r>
            <a:r>
              <a:rPr lang="en-US" dirty="0"/>
              <a:t> </a:t>
            </a:r>
            <a:r>
              <a:rPr lang="ru-RU" dirty="0" err="1" smtClean="0"/>
              <a:t>таратушы-есептегіші</a:t>
            </a:r>
            <a:r>
              <a:rPr lang="ru-RU" dirty="0" smtClean="0"/>
              <a:t> </a:t>
            </a:r>
            <a:r>
              <a:rPr lang="ru-RU" dirty="0"/>
              <a:t>31-ші </a:t>
            </a:r>
            <a:r>
              <a:rPr lang="ru-RU" dirty="0" err="1"/>
              <a:t>позициясында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1977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46185"/>
            <a:ext cx="8915400" cy="5665037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есептегішінің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позициясындағы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/>
              <a:t>сериясында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ауысуға</a:t>
            </a:r>
            <a:r>
              <a:rPr lang="ru-RU" dirty="0"/>
              <a:t> </a:t>
            </a:r>
            <a:r>
              <a:rPr lang="ru-RU" dirty="0" err="1"/>
              <a:t>дайындалады</a:t>
            </a:r>
            <a:r>
              <a:rPr lang="ru-RU" dirty="0"/>
              <a:t>, ал </a:t>
            </a:r>
            <a:r>
              <a:rPr lang="ru-RU" dirty="0" err="1"/>
              <a:t>үшіншіде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күшейткішінің</a:t>
            </a:r>
            <a:r>
              <a:rPr lang="ru-RU" dirty="0"/>
              <a:t> </a:t>
            </a:r>
            <a:r>
              <a:rPr lang="ru-RU" dirty="0" err="1"/>
              <a:t>кірісінен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тастап</a:t>
            </a:r>
            <a:r>
              <a:rPr lang="ru-RU" dirty="0"/>
              <a:t>, 0-ге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келтіріледі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2 </a:t>
            </a:r>
            <a:r>
              <a:rPr lang="ru-RU" dirty="0" err="1"/>
              <a:t>шығысынан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күшейткішіне</a:t>
            </a:r>
            <a:r>
              <a:rPr lang="ru-RU" dirty="0"/>
              <a:t> де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есептегішінің</a:t>
            </a:r>
            <a:r>
              <a:rPr lang="ru-RU" dirty="0"/>
              <a:t> 31-позициясын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күшейткішіне</a:t>
            </a:r>
            <a:r>
              <a:rPr lang="ru-RU" dirty="0"/>
              <a:t> </a:t>
            </a:r>
            <a:r>
              <a:rPr lang="ru-RU" dirty="0" err="1"/>
              <a:t>ашуға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триггерлерінің</a:t>
            </a:r>
            <a:r>
              <a:rPr lang="ru-RU" dirty="0"/>
              <a:t>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ысыруына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ru-RU" dirty="0" err="1"/>
              <a:t>Топтық</a:t>
            </a:r>
            <a:r>
              <a:rPr lang="ru-RU" dirty="0"/>
              <a:t> </a:t>
            </a:r>
            <a:r>
              <a:rPr lang="ru-RU" dirty="0" err="1"/>
              <a:t>триггерді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қолдануға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/>
              <a:t>СчР</a:t>
            </a:r>
            <a:r>
              <a:rPr lang="en-US" dirty="0" smtClean="0"/>
              <a:t> </a:t>
            </a:r>
            <a:r>
              <a:rPr lang="ru-RU" dirty="0" err="1"/>
              <a:t>санауышы</a:t>
            </a:r>
            <a:r>
              <a:rPr lang="ru-RU" dirty="0"/>
              <a:t> 32-ші </a:t>
            </a:r>
            <a:r>
              <a:rPr lang="ru-RU" dirty="0" err="1"/>
              <a:t>орыннан</a:t>
            </a:r>
            <a:r>
              <a:rPr lang="ru-RU" dirty="0"/>
              <a:t> 1-ші </a:t>
            </a:r>
            <a:r>
              <a:rPr lang="ru-RU" dirty="0" err="1"/>
              <a:t>орынға</a:t>
            </a:r>
            <a:r>
              <a:rPr lang="ru-RU" dirty="0"/>
              <a:t> </a:t>
            </a:r>
            <a:r>
              <a:rPr lang="ru-RU" dirty="0" err="1"/>
              <a:t>ауысқанда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ауысуына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салады</a:t>
            </a:r>
            <a:r>
              <a:rPr lang="ru-RU" dirty="0"/>
              <a:t>. 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ысыруы</a:t>
            </a:r>
            <a:r>
              <a:rPr lang="ru-RU" dirty="0"/>
              <a:t> </a:t>
            </a:r>
            <a:r>
              <a:rPr lang="ru-RU" dirty="0" err="1"/>
              <a:t>қандай</a:t>
            </a:r>
            <a:r>
              <a:rPr lang="ru-RU" dirty="0"/>
              <a:t> да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себептермен</a:t>
            </a:r>
            <a:r>
              <a:rPr lang="ru-RU" dirty="0"/>
              <a:t> </a:t>
            </a:r>
            <a:r>
              <a:rPr lang="ru-RU" dirty="0" err="1"/>
              <a:t>орындалмаса</a:t>
            </a:r>
            <a:r>
              <a:rPr lang="ru-RU" dirty="0"/>
              <a:t> да, </a:t>
            </a:r>
            <a:r>
              <a:rPr lang="kk-KZ" dirty="0" smtClean="0"/>
              <a:t>ТПП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1 </a:t>
            </a:r>
            <a:r>
              <a:rPr lang="ru-RU" dirty="0" err="1"/>
              <a:t>күйде</a:t>
            </a:r>
            <a:r>
              <a:rPr lang="ru-RU" dirty="0"/>
              <a:t> бола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kk-KZ" dirty="0" smtClean="0"/>
              <a:t>Г</a:t>
            </a:r>
            <a:r>
              <a:rPr lang="en-US" dirty="0" smtClean="0"/>
              <a:t>1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қозуына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салады</a:t>
            </a:r>
            <a:r>
              <a:rPr lang="ru-RU" dirty="0" smtClean="0"/>
              <a:t>.</a:t>
            </a:r>
          </a:p>
          <a:p>
            <a:r>
              <a:rPr lang="kk-KZ" dirty="0" smtClean="0"/>
              <a:t>ТОП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en-US" dirty="0" smtClean="0"/>
              <a:t>K</a:t>
            </a:r>
            <a:r>
              <a:rPr lang="kk-KZ" dirty="0" smtClean="0"/>
              <a:t>У</a:t>
            </a:r>
            <a:r>
              <a:rPr lang="en-US" dirty="0" smtClean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оралғанда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келтіріледі</a:t>
            </a:r>
            <a:r>
              <a:rPr lang="ru-RU" dirty="0"/>
              <a:t>.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бірге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орнын</a:t>
            </a:r>
            <a:r>
              <a:rPr lang="ru-RU" dirty="0"/>
              <a:t> </a:t>
            </a:r>
            <a:r>
              <a:rPr lang="ru-RU" dirty="0" err="1"/>
              <a:t>бекітетін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импульсі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en-US" dirty="0"/>
              <a:t>K</a:t>
            </a:r>
            <a:r>
              <a:rPr lang="kk-KZ" dirty="0"/>
              <a:t>У</a:t>
            </a:r>
            <a:r>
              <a:rPr lang="en-US" dirty="0"/>
              <a:t> </a:t>
            </a:r>
            <a:r>
              <a:rPr lang="ru-RU" dirty="0" err="1"/>
              <a:t>кнопкалары</a:t>
            </a:r>
            <a:r>
              <a:rPr lang="ru-RU" dirty="0"/>
              <a:t> </a:t>
            </a:r>
            <a:r>
              <a:rPr lang="ru-RU" dirty="0" err="1" smtClean="0"/>
              <a:t>екінші</a:t>
            </a:r>
            <a:r>
              <a:rPr lang="ru-RU" dirty="0" smtClean="0"/>
              <a:t> </a:t>
            </a:r>
            <a:r>
              <a:rPr lang="ru-RU" dirty="0" err="1" smtClean="0"/>
              <a:t>позициясында</a:t>
            </a:r>
            <a:r>
              <a:rPr lang="ru-RU" dirty="0" smtClean="0"/>
              <a:t> </a:t>
            </a:r>
            <a:r>
              <a:rPr lang="ru-RU" dirty="0" err="1"/>
              <a:t>сериясының</a:t>
            </a:r>
            <a:r>
              <a:rPr lang="ru-RU" dirty="0"/>
              <a:t> </a:t>
            </a:r>
            <a:r>
              <a:rPr lang="ru-RU" dirty="0" err="1"/>
              <a:t>соңына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қайтарылса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kk-KZ" dirty="0" smtClean="0"/>
              <a:t>ТОП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триггерлерінің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келтірілуіне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en-US" dirty="0" smtClean="0"/>
              <a:t>TO</a:t>
            </a:r>
            <a:r>
              <a:rPr lang="kk-KZ" dirty="0" smtClean="0"/>
              <a:t>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2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триггердің</a:t>
            </a:r>
            <a:r>
              <a:rPr lang="ru-RU" dirty="0"/>
              <a:t> </a:t>
            </a:r>
            <a:r>
              <a:rPr lang="ru-RU" dirty="0" err="1"/>
              <a:t>зарядталған</a:t>
            </a:r>
            <a:r>
              <a:rPr lang="ru-RU" dirty="0"/>
              <a:t> </a:t>
            </a:r>
            <a:r>
              <a:rPr lang="ru-RU" dirty="0" err="1"/>
              <a:t>конденсаторына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З</a:t>
            </a:r>
            <a:r>
              <a:rPr lang="en-US" dirty="0" smtClean="0"/>
              <a:t>k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разрядталғанда</a:t>
            </a:r>
            <a:r>
              <a:rPr lang="ru-RU" dirty="0"/>
              <a:t> транзистор </a:t>
            </a:r>
            <a:r>
              <a:rPr lang="en-US" dirty="0" smtClean="0"/>
              <a:t>T</a:t>
            </a:r>
            <a:r>
              <a:rPr lang="kk-KZ" dirty="0" smtClean="0"/>
              <a:t>З</a:t>
            </a:r>
            <a:r>
              <a:rPr lang="en-US" dirty="0" smtClean="0"/>
              <a:t>k </a:t>
            </a:r>
            <a:r>
              <a:rPr lang="ru-RU" dirty="0" err="1"/>
              <a:t>жабылады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шығысында</a:t>
            </a:r>
            <a:r>
              <a:rPr lang="ru-RU" dirty="0"/>
              <a:t> конденсатор </a:t>
            </a:r>
            <a:r>
              <a:rPr lang="ru-RU" dirty="0" err="1" smtClean="0"/>
              <a:t>разрядынан</a:t>
            </a:r>
            <a:r>
              <a:rPr lang="ru-RU" dirty="0" smtClean="0"/>
              <a:t> </a:t>
            </a:r>
            <a:r>
              <a:rPr lang="ru-RU" dirty="0" err="1"/>
              <a:t>разрядының</a:t>
            </a:r>
            <a:r>
              <a:rPr lang="ru-RU" dirty="0"/>
              <a:t> </a:t>
            </a:r>
            <a:r>
              <a:rPr lang="ru-RU" dirty="0" err="1"/>
              <a:t>ұзақтығына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 smtClean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</a:t>
            </a:r>
            <a:r>
              <a:rPr lang="ru-RU" dirty="0"/>
              <a:t> </a:t>
            </a:r>
            <a:r>
              <a:rPr lang="kk-KZ" dirty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қозуын</a:t>
            </a:r>
            <a:r>
              <a:rPr lang="ru-RU" dirty="0"/>
              <a:t> </a:t>
            </a:r>
            <a:r>
              <a:rPr lang="ru-RU" dirty="0" err="1"/>
              <a:t>болдырмау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триггерін</a:t>
            </a:r>
            <a:r>
              <a:rPr lang="ru-RU" dirty="0"/>
              <a:t> </a:t>
            </a:r>
            <a:r>
              <a:rPr lang="ru-RU" dirty="0" err="1"/>
              <a:t>ашады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8800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18658" y="-2329108"/>
            <a:ext cx="6844234" cy="1150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24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5508"/>
            <a:ext cx="8915400" cy="580571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БК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негізінен</a:t>
            </a:r>
            <a:r>
              <a:rPr lang="ru-RU" dirty="0"/>
              <a:t> </a:t>
            </a:r>
            <a:r>
              <a:rPr lang="ru-RU" dirty="0" smtClean="0"/>
              <a:t>ТС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құрылғысындағыдай</a:t>
            </a:r>
            <a:r>
              <a:rPr lang="ru-RU" dirty="0"/>
              <a:t> </a:t>
            </a:r>
            <a:r>
              <a:rPr lang="ru-RU" dirty="0" err="1"/>
              <a:t>жобаланған</a:t>
            </a:r>
            <a:r>
              <a:rPr lang="ru-RU" dirty="0"/>
              <a:t>.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айырмашылығы</a:t>
            </a:r>
            <a:r>
              <a:rPr lang="ru-RU" dirty="0"/>
              <a:t>, </a:t>
            </a:r>
            <a:r>
              <a:rPr lang="en-US" dirty="0"/>
              <a:t>TK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триггерін</a:t>
            </a:r>
            <a:r>
              <a:rPr lang="ru-RU" dirty="0"/>
              <a:t> </a:t>
            </a:r>
            <a:r>
              <a:rPr lang="ru-RU" dirty="0" err="1"/>
              <a:t>қоздыратын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элементі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: объект </a:t>
            </a:r>
            <a:r>
              <a:rPr lang="ru-RU" dirty="0" err="1"/>
              <a:t>импульсі</a:t>
            </a:r>
            <a:r>
              <a:rPr lang="ru-RU" dirty="0"/>
              <a:t> </a:t>
            </a:r>
            <a:r>
              <a:rPr lang="ru-RU" dirty="0" err="1"/>
              <a:t>ұзартылған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kk-KZ" dirty="0" smtClean="0"/>
              <a:t>И</a:t>
            </a:r>
            <a:r>
              <a:rPr lang="en-US" dirty="0" smtClean="0"/>
              <a:t>-</a:t>
            </a:r>
            <a:r>
              <a:rPr lang="kk-KZ" dirty="0" smtClean="0"/>
              <a:t>Н</a:t>
            </a:r>
            <a:r>
              <a:rPr lang="en-US" dirty="0" smtClean="0"/>
              <a:t>E-2k </a:t>
            </a:r>
            <a:r>
              <a:rPr lang="en-US" dirty="0"/>
              <a:t>15 </a:t>
            </a:r>
            <a:r>
              <a:rPr lang="en-US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/>
              <a:t>инверторы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қалған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транзисторлық</a:t>
            </a:r>
            <a:r>
              <a:rPr lang="ru-RU" dirty="0"/>
              <a:t> </a:t>
            </a:r>
            <a:r>
              <a:rPr lang="ru-RU" dirty="0" err="1"/>
              <a:t>кешігу</a:t>
            </a:r>
            <a:r>
              <a:rPr lang="ru-RU" dirty="0"/>
              <a:t> каскады </a:t>
            </a:r>
            <a:r>
              <a:rPr lang="en-US" dirty="0" smtClean="0"/>
              <a:t>T</a:t>
            </a:r>
            <a:r>
              <a:rPr lang="kk-KZ" dirty="0" smtClean="0"/>
              <a:t>з</a:t>
            </a:r>
            <a:r>
              <a:rPr lang="en-US" dirty="0" smtClean="0"/>
              <a:t>k </a:t>
            </a:r>
            <a:r>
              <a:rPr lang="en-US" dirty="0"/>
              <a:t>9 </a:t>
            </a:r>
            <a:r>
              <a:rPr lang="en-US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ұзартылады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берілісінің</a:t>
            </a:r>
            <a:r>
              <a:rPr lang="ru-RU" dirty="0"/>
              <a:t> басы, </a:t>
            </a:r>
            <a:r>
              <a:rPr lang="kk-KZ" dirty="0" smtClean="0"/>
              <a:t>КП</a:t>
            </a:r>
            <a:r>
              <a:rPr lang="en-US" dirty="0" smtClean="0"/>
              <a:t> </a:t>
            </a:r>
            <a:r>
              <a:rPr lang="ru-RU" dirty="0" err="1"/>
              <a:t>бақыланатын</a:t>
            </a:r>
            <a:r>
              <a:rPr lang="ru-RU" dirty="0"/>
              <a:t> </a:t>
            </a:r>
            <a:r>
              <a:rPr lang="ru-RU" dirty="0" err="1" smtClean="0"/>
              <a:t>пункті</a:t>
            </a:r>
            <a:r>
              <a:rPr lang="ru-RU" dirty="0" smtClean="0"/>
              <a:t>, 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тобы</a:t>
            </a:r>
            <a:r>
              <a:rPr lang="ru-RU" dirty="0"/>
              <a:t>, </a:t>
            </a:r>
            <a:r>
              <a:rPr lang="ru-RU" dirty="0" err="1"/>
              <a:t>фазалық</a:t>
            </a:r>
            <a:r>
              <a:rPr lang="ru-RU" dirty="0"/>
              <a:t> импульс). </a:t>
            </a:r>
            <a:endParaRPr lang="ru-RU" dirty="0" smtClean="0"/>
          </a:p>
          <a:p>
            <a:r>
              <a:rPr lang="ru-RU" dirty="0" smtClean="0"/>
              <a:t>ТК </a:t>
            </a:r>
            <a:r>
              <a:rPr lang="ru-RU" dirty="0" err="1"/>
              <a:t>триггерін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ауыстыратын</a:t>
            </a:r>
            <a:r>
              <a:rPr lang="ru-RU" dirty="0"/>
              <a:t> импульс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қалыптау</a:t>
            </a:r>
            <a:r>
              <a:rPr lang="ru-RU" dirty="0"/>
              <a:t> </a:t>
            </a:r>
            <a:r>
              <a:rPr lang="ru-RU" dirty="0" err="1"/>
              <a:t>тізбегінің</a:t>
            </a:r>
            <a:r>
              <a:rPr lang="ru-RU" dirty="0"/>
              <a:t> 8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smtClean="0"/>
              <a:t>8(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тізбегіндегі</a:t>
            </a:r>
            <a:r>
              <a:rPr lang="ru-RU" dirty="0"/>
              <a:t> импульс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датчигін</a:t>
            </a:r>
            <a:r>
              <a:rPr lang="ru-RU" dirty="0" smtClean="0"/>
              <a:t> </a:t>
            </a:r>
            <a:r>
              <a:rPr lang="ru-RU" dirty="0"/>
              <a:t>0 </a:t>
            </a:r>
            <a:r>
              <a:rPr lang="ru-RU" dirty="0" err="1"/>
              <a:t>күйінен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ауыстырады</a:t>
            </a:r>
            <a:r>
              <a:rPr lang="ru-RU" dirty="0"/>
              <a:t>. </a:t>
            </a:r>
            <a:r>
              <a:rPr lang="kk-KZ" dirty="0" smtClean="0"/>
              <a:t>ДВ</a:t>
            </a:r>
            <a:r>
              <a:rPr lang="en-US" dirty="0" smtClean="0"/>
              <a:t>1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</a:t>
            </a:r>
            <a:r>
              <a:rPr lang="ru-RU" dirty="0" smtClean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триггері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2 </a:t>
            </a:r>
            <a:r>
              <a:rPr lang="ru-RU" dirty="0" err="1"/>
              <a:t>шығысы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</a:t>
            </a:r>
            <a:r>
              <a:rPr lang="ru-RU" dirty="0" smtClean="0"/>
              <a:t> ДВ2 </a:t>
            </a:r>
            <a:r>
              <a:rPr lang="ru-RU" dirty="0" err="1" smtClean="0"/>
              <a:t>санау</a:t>
            </a:r>
            <a:r>
              <a:rPr lang="ru-RU" dirty="0" smtClean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err="1" smtClean="0"/>
              <a:t>потенциалымен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 smtClean="0"/>
              <a:t>етіледі</a:t>
            </a:r>
            <a:r>
              <a:rPr lang="en-US" dirty="0" smtClean="0"/>
              <a:t>. </a:t>
            </a:r>
            <a:r>
              <a:rPr lang="kk-KZ" dirty="0" smtClean="0"/>
              <a:t>ДВ</a:t>
            </a:r>
            <a:r>
              <a:rPr lang="en-US" dirty="0" smtClean="0"/>
              <a:t>2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</a:t>
            </a:r>
            <a:r>
              <a:rPr lang="ru-RU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 smtClean="0"/>
              <a:t>ауыстыруға</a:t>
            </a:r>
            <a:r>
              <a:rPr lang="ru-RU" dirty="0" smtClean="0"/>
              <a:t> </a:t>
            </a:r>
            <a:r>
              <a:rPr lang="ru-RU" dirty="0" err="1"/>
              <a:t>дайындалуда</a:t>
            </a:r>
            <a:r>
              <a:rPr lang="ru-RU" dirty="0" smtClean="0"/>
              <a:t>.</a:t>
            </a:r>
          </a:p>
          <a:p>
            <a:r>
              <a:rPr lang="ru-RU" dirty="0" err="1"/>
              <a:t>Ауыстырудан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smtClean="0"/>
              <a:t>ТК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диодтың</a:t>
            </a:r>
            <a:r>
              <a:rPr lang="ru-RU" dirty="0"/>
              <a:t> </a:t>
            </a:r>
            <a:r>
              <a:rPr lang="ru-RU" dirty="0" smtClean="0"/>
              <a:t>10 </a:t>
            </a:r>
            <a:r>
              <a:rPr lang="ru-RU" dirty="0" err="1" smtClean="0"/>
              <a:t>логикалық</a:t>
            </a:r>
            <a:r>
              <a:rPr lang="ru-RU" dirty="0" smtClean="0"/>
              <a:t> </a:t>
            </a:r>
            <a:r>
              <a:rPr lang="ru-RU" dirty="0" err="1" smtClean="0"/>
              <a:t>схемасына</a:t>
            </a:r>
            <a:r>
              <a:rPr lang="ru-RU" dirty="0" smtClean="0"/>
              <a:t> </a:t>
            </a:r>
            <a:r>
              <a:rPr lang="ru-RU" dirty="0" err="1" smtClean="0"/>
              <a:t>теріс</a:t>
            </a:r>
            <a:r>
              <a:rPr lang="ru-RU" dirty="0" smtClean="0"/>
              <a:t> </a:t>
            </a:r>
            <a:r>
              <a:rPr lang="ru-RU" dirty="0"/>
              <a:t>потенциал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kk-KZ" dirty="0" smtClean="0"/>
              <a:t>ГТИ</a:t>
            </a:r>
            <a:r>
              <a:rPr lang="en-US" dirty="0" smtClean="0"/>
              <a:t> </a:t>
            </a:r>
            <a:r>
              <a:rPr lang="ru-RU" dirty="0" err="1"/>
              <a:t>генераторының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Д</a:t>
            </a:r>
            <a:r>
              <a:rPr lang="en-US" dirty="0" smtClean="0"/>
              <a:t> </a:t>
            </a:r>
            <a:r>
              <a:rPr lang="ru-RU" dirty="0" err="1"/>
              <a:t>триггерінен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диодтың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 smtClean="0"/>
              <a:t>схемасы</a:t>
            </a:r>
            <a:r>
              <a:rPr lang="ru-RU" dirty="0" smtClean="0"/>
              <a:t> </a:t>
            </a:r>
            <a:r>
              <a:rPr lang="ru-RU" dirty="0"/>
              <a:t>10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kk-KZ" dirty="0" smtClean="0"/>
              <a:t>ДВ</a:t>
            </a:r>
            <a:r>
              <a:rPr lang="en-US" dirty="0" smtClean="0"/>
              <a:t>1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датчигінің</a:t>
            </a:r>
            <a:r>
              <a:rPr lang="ru-RU" dirty="0" smtClean="0"/>
              <a:t> </a:t>
            </a:r>
            <a:r>
              <a:rPr lang="ru-RU" dirty="0" err="1"/>
              <a:t>санау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бастайды</a:t>
            </a:r>
            <a:r>
              <a:rPr lang="ru-RU" dirty="0"/>
              <a:t>,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қайта</a:t>
            </a:r>
            <a:r>
              <a:rPr lang="ru-RU" dirty="0" smtClean="0"/>
              <a:t>  </a:t>
            </a:r>
            <a:r>
              <a:rPr lang="ru-RU" dirty="0" err="1" smtClean="0"/>
              <a:t>қосылады</a:t>
            </a:r>
            <a:r>
              <a:rPr lang="ru-RU" dirty="0" smtClean="0"/>
              <a:t>. </a:t>
            </a:r>
            <a:r>
              <a:rPr lang="en-US" dirty="0"/>
              <a:t>TK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kk-KZ" dirty="0" smtClean="0"/>
              <a:t>ЛБ</a:t>
            </a:r>
            <a:r>
              <a:rPr lang="en-US" dirty="0" smtClean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блогына</a:t>
            </a:r>
            <a:r>
              <a:rPr lang="ru-RU" dirty="0"/>
              <a:t> да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береді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инверторы </a:t>
            </a:r>
            <a:r>
              <a:rPr lang="ru-RU" dirty="0" smtClean="0"/>
              <a:t>1(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TK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келтірілгенге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 </a:t>
            </a:r>
            <a:r>
              <a:rPr lang="ru-RU" dirty="0" smtClean="0"/>
              <a:t>ТК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импульсі</a:t>
            </a:r>
            <a:r>
              <a:rPr lang="ru-RU" dirty="0"/>
              <a:t> 10(22) диод </a:t>
            </a:r>
            <a:r>
              <a:rPr lang="ru-RU" dirty="0" err="1" smtClean="0"/>
              <a:t>схемасы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kk-KZ" dirty="0" smtClean="0"/>
              <a:t>ГТИ</a:t>
            </a:r>
            <a:r>
              <a:rPr lang="en-US" dirty="0" smtClean="0"/>
              <a:t> </a:t>
            </a:r>
            <a:r>
              <a:rPr lang="ru-RU" dirty="0" err="1"/>
              <a:t>генераторынан</a:t>
            </a:r>
            <a:r>
              <a:rPr lang="ru-RU" dirty="0"/>
              <a:t> </a:t>
            </a:r>
            <a:r>
              <a:rPr lang="kk-KZ" dirty="0" smtClean="0"/>
              <a:t>ДВ</a:t>
            </a:r>
            <a:r>
              <a:rPr lang="en-US" dirty="0" smtClean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датчигіне</a:t>
            </a:r>
            <a:r>
              <a:rPr lang="ru-RU" dirty="0" smtClean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үшінші</a:t>
            </a:r>
            <a:r>
              <a:rPr lang="ru-RU" dirty="0"/>
              <a:t> </a:t>
            </a:r>
            <a:r>
              <a:rPr lang="ru-RU" dirty="0" err="1"/>
              <a:t>импульстағы</a:t>
            </a:r>
            <a:r>
              <a:rPr lang="ru-RU" dirty="0"/>
              <a:t> </a:t>
            </a:r>
            <a:r>
              <a:rPr lang="kk-KZ" dirty="0" smtClean="0"/>
              <a:t>ДВ</a:t>
            </a:r>
            <a:r>
              <a:rPr lang="en-US" dirty="0" smtClean="0"/>
              <a:t>2(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датчигіне</a:t>
            </a:r>
            <a:r>
              <a:rPr lang="ru-RU" dirty="0" smtClean="0"/>
              <a:t> </a:t>
            </a:r>
            <a:r>
              <a:rPr lang="ru-RU" dirty="0" err="1"/>
              <a:t>келеді</a:t>
            </a:r>
            <a:r>
              <a:rPr lang="ru-RU" dirty="0"/>
              <a:t>.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</a:t>
            </a:r>
            <a:r>
              <a:rPr lang="ru-RU" dirty="0" smtClean="0"/>
              <a:t> </a:t>
            </a:r>
            <a:r>
              <a:rPr lang="ru-RU" dirty="0"/>
              <a:t>мен </a:t>
            </a:r>
            <a:r>
              <a:rPr lang="en-US" dirty="0"/>
              <a:t>TK </a:t>
            </a:r>
            <a:r>
              <a:rPr lang="ru-RU" dirty="0" err="1"/>
              <a:t>триггері</a:t>
            </a:r>
            <a:r>
              <a:rPr lang="ru-RU" dirty="0"/>
              <a:t>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. </a:t>
            </a:r>
            <a:r>
              <a:rPr lang="en-US" dirty="0"/>
              <a:t>TK </a:t>
            </a:r>
            <a:r>
              <a:rPr lang="ru-RU" dirty="0" err="1"/>
              <a:t>триггерінен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smtClean="0"/>
              <a:t>10 </a:t>
            </a:r>
            <a:r>
              <a:rPr lang="ru-RU" dirty="0" err="1" smtClean="0"/>
              <a:t>диодтың</a:t>
            </a:r>
            <a:r>
              <a:rPr lang="ru-RU" dirty="0" smtClean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 smtClean="0"/>
              <a:t>схемасын</a:t>
            </a:r>
            <a:r>
              <a:rPr lang="ru-RU" dirty="0" smtClean="0"/>
              <a:t> </a:t>
            </a:r>
            <a:r>
              <a:rPr lang="ru-RU" dirty="0" err="1"/>
              <a:t>құлыптайды</a:t>
            </a:r>
            <a:r>
              <a:rPr lang="ru-RU" dirty="0"/>
              <a:t>, </a:t>
            </a:r>
            <a:r>
              <a:rPr lang="kk-KZ" dirty="0" smtClean="0"/>
              <a:t>ГТИ</a:t>
            </a:r>
            <a:r>
              <a:rPr lang="en-US" dirty="0" smtClean="0"/>
              <a:t> </a:t>
            </a:r>
            <a:r>
              <a:rPr lang="ru-RU" dirty="0" err="1"/>
              <a:t>генераторынан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kk-KZ" dirty="0" smtClean="0"/>
              <a:t>ДВ</a:t>
            </a:r>
            <a:r>
              <a:rPr lang="en-US" dirty="0" smtClean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датчигіне</a:t>
            </a:r>
            <a:r>
              <a:rPr lang="ru-RU" dirty="0" smtClean="0"/>
              <a:t> </a:t>
            </a:r>
            <a:r>
              <a:rPr lang="ru-RU" dirty="0" err="1"/>
              <a:t>өтпейді</a:t>
            </a:r>
            <a:r>
              <a:rPr lang="ru-RU" dirty="0"/>
              <a:t>, ал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түрлендіргіш</a:t>
            </a:r>
            <a:r>
              <a:rPr lang="ru-RU" dirty="0"/>
              <a:t> 1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ГТИ 15</a:t>
            </a:r>
            <a:r>
              <a:rPr lang="en-US" dirty="0" smtClean="0"/>
              <a:t> </a:t>
            </a:r>
            <a:r>
              <a:rPr lang="ru-RU" dirty="0"/>
              <a:t>диод </a:t>
            </a:r>
            <a:r>
              <a:rPr lang="ru-RU" dirty="0" err="1" smtClean="0"/>
              <a:t>схемасы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 err="1" smtClean="0"/>
              <a:t>ауысады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6752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3350"/>
            <a:ext cx="8915400" cy="6328996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ТУ </a:t>
            </a:r>
            <a:r>
              <a:rPr lang="ru-RU" dirty="0" err="1" smtClean="0"/>
              <a:t>таратқыш</a:t>
            </a:r>
            <a:r>
              <a:rPr lang="ru-RU" dirty="0" smtClean="0"/>
              <a:t> </a:t>
            </a:r>
            <a:r>
              <a:rPr lang="ru-RU" dirty="0" err="1" smtClean="0"/>
              <a:t>құрылғысының</a:t>
            </a:r>
            <a:r>
              <a:rPr lang="ru-RU" dirty="0" smtClean="0"/>
              <a:t> Р </a:t>
            </a:r>
            <a:r>
              <a:rPr lang="ru-RU" dirty="0" err="1" smtClean="0"/>
              <a:t>таратушысы</a:t>
            </a:r>
            <a:r>
              <a:rPr lang="ru-RU" dirty="0" smtClean="0"/>
              <a:t> </a:t>
            </a:r>
            <a:r>
              <a:rPr lang="ru-RU" dirty="0"/>
              <a:t>бес </a:t>
            </a:r>
            <a:r>
              <a:rPr lang="ru-RU" dirty="0" err="1"/>
              <a:t>разрядты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сатылы</a:t>
            </a:r>
            <a:r>
              <a:rPr lang="ru-RU" dirty="0"/>
              <a:t> </a:t>
            </a:r>
            <a:r>
              <a:rPr lang="ru-RU" dirty="0" err="1"/>
              <a:t>дешифратордан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, </a:t>
            </a:r>
            <a:r>
              <a:rPr lang="ru-RU" dirty="0" smtClean="0"/>
              <a:t>И </a:t>
            </a:r>
            <a:r>
              <a:rPr lang="ru-RU" dirty="0" err="1" smtClean="0"/>
              <a:t>логикалық</a:t>
            </a:r>
            <a:r>
              <a:rPr lang="ru-RU" dirty="0" smtClean="0"/>
              <a:t> </a:t>
            </a:r>
            <a:r>
              <a:rPr lang="ru-RU" dirty="0" err="1"/>
              <a:t>схемалар</a:t>
            </a:r>
            <a:r>
              <a:rPr lang="ru-RU" dirty="0"/>
              <a:t> </a:t>
            </a:r>
            <a:r>
              <a:rPr lang="ru-RU" dirty="0" smtClean="0"/>
              <a:t>бес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диодтары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шығысы</a:t>
            </a:r>
            <a:r>
              <a:rPr lang="ru-RU" dirty="0"/>
              <a:t> </a:t>
            </a:r>
            <a:r>
              <a:rPr lang="ru-RU" dirty="0" smtClean="0"/>
              <a:t>бар </a:t>
            </a:r>
            <a:r>
              <a:rPr lang="ru-RU" dirty="0" err="1" smtClean="0"/>
              <a:t>олар</a:t>
            </a:r>
            <a:r>
              <a:rPr lang="ru-RU" dirty="0" smtClean="0"/>
              <a:t>  </a:t>
            </a:r>
            <a:r>
              <a:rPr lang="ru-RU" dirty="0"/>
              <a:t>К1-К10 </a:t>
            </a:r>
            <a:r>
              <a:rPr lang="ru-RU" dirty="0" err="1"/>
              <a:t>шиналарына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ru-RU" dirty="0" smtClean="0"/>
              <a:t>. </a:t>
            </a:r>
            <a:r>
              <a:rPr lang="ru-RU" dirty="0"/>
              <a:t>1-9 </a:t>
            </a:r>
            <a:r>
              <a:rPr lang="ru-RU" dirty="0" err="1"/>
              <a:t>және</a:t>
            </a:r>
            <a:r>
              <a:rPr lang="ru-RU" dirty="0"/>
              <a:t> 26-30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тізбектері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smtClean="0"/>
              <a:t>1 диод </a:t>
            </a:r>
            <a:r>
              <a:rPr lang="ru-RU" dirty="0" err="1" smtClean="0"/>
              <a:t>схемасы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БК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 4 </a:t>
            </a:r>
            <a:r>
              <a:rPr lang="ru-RU" dirty="0" err="1"/>
              <a:t>шинаға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. </a:t>
            </a:r>
            <a:r>
              <a:rPr lang="en-US" dirty="0"/>
              <a:t>SB1-SB80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</a:t>
            </a:r>
            <a:r>
              <a:rPr lang="ru-RU" dirty="0" err="1"/>
              <a:t>арқылы</a:t>
            </a:r>
            <a:r>
              <a:rPr lang="ru-RU" dirty="0"/>
              <a:t> 10-25 </a:t>
            </a:r>
            <a:r>
              <a:rPr lang="ru-RU" dirty="0" err="1"/>
              <a:t>дешифратордың</a:t>
            </a:r>
            <a:r>
              <a:rPr lang="ru-RU" dirty="0"/>
              <a:t> </a:t>
            </a:r>
            <a:r>
              <a:rPr lang="ru-RU" dirty="0" err="1"/>
              <a:t>шығыстары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соңғылары</a:t>
            </a:r>
            <a:r>
              <a:rPr lang="ru-RU" dirty="0"/>
              <a:t> </a:t>
            </a:r>
            <a:r>
              <a:rPr lang="ru-RU" dirty="0" err="1"/>
              <a:t>басылады</a:t>
            </a:r>
            <a:r>
              <a:rPr lang="ru-RU" dirty="0"/>
              <a:t>, 1гр-5гр топ </a:t>
            </a:r>
            <a:r>
              <a:rPr lang="ru-RU" dirty="0" err="1"/>
              <a:t>шинасына</a:t>
            </a:r>
            <a:r>
              <a:rPr lang="ru-RU" dirty="0"/>
              <a:t> </a:t>
            </a:r>
            <a:r>
              <a:rPr lang="kk-KZ" dirty="0" smtClean="0"/>
              <a:t>ФИ</a:t>
            </a:r>
            <a:r>
              <a:rPr lang="en-US" dirty="0" smtClean="0"/>
              <a:t>1-</a:t>
            </a:r>
            <a:r>
              <a:rPr lang="kk-KZ" dirty="0" smtClean="0"/>
              <a:t>ФИ</a:t>
            </a:r>
            <a:r>
              <a:rPr lang="en-US" dirty="0" smtClean="0"/>
              <a:t>I5 </a:t>
            </a:r>
            <a:r>
              <a:rPr lang="ru-RU" dirty="0" err="1" smtClean="0"/>
              <a:t>импульстерді</a:t>
            </a:r>
            <a:r>
              <a:rPr lang="ru-RU" dirty="0" smtClean="0"/>
              <a:t> </a:t>
            </a:r>
            <a:r>
              <a:rPr lang="ru-RU" dirty="0" err="1" smtClean="0"/>
              <a:t>қалыптастурышы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ЛС</a:t>
            </a:r>
            <a:r>
              <a:rPr lang="en-US" dirty="0" smtClean="0"/>
              <a:t>1-</a:t>
            </a:r>
            <a:r>
              <a:rPr lang="kk-KZ" dirty="0" smtClean="0"/>
              <a:t>ЛС</a:t>
            </a:r>
            <a:r>
              <a:rPr lang="en-US" dirty="0" smtClean="0"/>
              <a:t>5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схемалары</a:t>
            </a:r>
            <a:r>
              <a:rPr lang="ru-RU" dirty="0"/>
              <a:t> </a:t>
            </a:r>
            <a:r>
              <a:rPr lang="ru-RU" dirty="0" smtClean="0"/>
              <a:t>ВК </a:t>
            </a:r>
            <a:r>
              <a:rPr lang="ru-RU" dirty="0" err="1"/>
              <a:t>блогының</a:t>
            </a:r>
            <a:r>
              <a:rPr lang="ru-RU" dirty="0"/>
              <a:t> 15(4) </a:t>
            </a:r>
            <a:r>
              <a:rPr lang="ru-RU" dirty="0" err="1"/>
              <a:t>инверторына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Операцияны</a:t>
            </a:r>
            <a:r>
              <a:rPr lang="ru-RU" dirty="0"/>
              <a:t>,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топты</a:t>
            </a:r>
            <a:r>
              <a:rPr lang="ru-RU" dirty="0"/>
              <a:t> </a:t>
            </a:r>
            <a:r>
              <a:rPr lang="ru-RU" dirty="0" err="1"/>
              <a:t>таңдауға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 smtClean="0"/>
              <a:t>шифрлағыш</a:t>
            </a:r>
            <a:r>
              <a:rPr lang="ru-RU" dirty="0" smtClean="0"/>
              <a:t> Ш </a:t>
            </a:r>
            <a:r>
              <a:rPr lang="ru-RU" dirty="0" err="1"/>
              <a:t>схеманың</a:t>
            </a:r>
            <a:r>
              <a:rPr lang="ru-RU" dirty="0"/>
              <a:t> </a:t>
            </a:r>
            <a:r>
              <a:rPr lang="ru-RU" dirty="0" err="1"/>
              <a:t>конструкциясы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ерекшеленетін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бөліктен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: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 smtClean="0"/>
              <a:t>пунктіні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жұмысын</a:t>
            </a:r>
            <a:r>
              <a:rPr lang="ru-RU" dirty="0" smtClean="0"/>
              <a:t> </a:t>
            </a:r>
            <a:r>
              <a:rPr lang="ru-RU" dirty="0" err="1"/>
              <a:t>таңдау</a:t>
            </a:r>
            <a:r>
              <a:rPr lang="ru-RU" dirty="0"/>
              <a:t>,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топты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Шифрлағыштың</a:t>
            </a:r>
            <a:r>
              <a:rPr lang="ru-RU" dirty="0" smtClean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ИЛИ </a:t>
            </a:r>
            <a:r>
              <a:rPr lang="ru-RU" dirty="0" smtClean="0"/>
              <a:t> </a:t>
            </a:r>
            <a:r>
              <a:rPr lang="ru-RU" dirty="0" err="1" smtClean="0"/>
              <a:t>диодтық</a:t>
            </a:r>
            <a:r>
              <a:rPr lang="ru-RU" dirty="0" smtClean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схемаларда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жасалған</a:t>
            </a:r>
            <a:r>
              <a:rPr lang="ru-RU" dirty="0"/>
              <a:t>. </a:t>
            </a:r>
            <a:r>
              <a:rPr lang="ru-RU" dirty="0" err="1" smtClean="0"/>
              <a:t>Шифлағыштың</a:t>
            </a:r>
            <a:r>
              <a:rPr lang="ru-RU" dirty="0" smtClean="0"/>
              <a:t> 1-6 </a:t>
            </a:r>
            <a:r>
              <a:rPr lang="ru-RU" dirty="0" err="1" smtClean="0"/>
              <a:t>схемалары</a:t>
            </a:r>
            <a:r>
              <a:rPr lang="ru-RU" dirty="0" smtClean="0"/>
              <a:t> 10 </a:t>
            </a:r>
            <a:r>
              <a:rPr lang="ru-RU" dirty="0" err="1" smtClean="0"/>
              <a:t>диодтан</a:t>
            </a:r>
            <a:r>
              <a:rPr lang="ru-RU" dirty="0" smtClean="0"/>
              <a:t>, </a:t>
            </a:r>
            <a:r>
              <a:rPr lang="ru-RU" dirty="0"/>
              <a:t>7-8 - он </a:t>
            </a:r>
            <a:r>
              <a:rPr lang="ru-RU" dirty="0" smtClean="0"/>
              <a:t>бес </a:t>
            </a:r>
            <a:r>
              <a:rPr lang="ru-RU" dirty="0" err="1" smtClean="0"/>
              <a:t>диодтан</a:t>
            </a:r>
            <a:r>
              <a:rPr lang="ru-RU" dirty="0" smtClean="0"/>
              <a:t> </a:t>
            </a:r>
            <a:r>
              <a:rPr lang="ru-RU" dirty="0" err="1" smtClean="0"/>
              <a:t>тұрады</a:t>
            </a:r>
            <a:r>
              <a:rPr lang="ru-RU" dirty="0" smtClean="0"/>
              <a:t>.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тізбектердің</a:t>
            </a:r>
            <a:r>
              <a:rPr lang="ru-RU" dirty="0"/>
              <a:t> </a:t>
            </a:r>
            <a:r>
              <a:rPr lang="ru-RU" dirty="0" err="1"/>
              <a:t>диодтары</a:t>
            </a:r>
            <a:r>
              <a:rPr lang="ru-RU" dirty="0"/>
              <a:t> КП1-КП5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 smtClean="0"/>
              <a:t>пунктері</a:t>
            </a:r>
            <a:r>
              <a:rPr lang="ru-RU" dirty="0" smtClean="0"/>
              <a:t> </a:t>
            </a:r>
            <a:r>
              <a:rPr lang="ru-RU" dirty="0" err="1" smtClean="0"/>
              <a:t>шиналарға</a:t>
            </a:r>
            <a:r>
              <a:rPr lang="ru-RU" dirty="0" smtClean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ретпен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 smtClean="0"/>
              <a:t>басқарылатын</a:t>
            </a:r>
            <a:r>
              <a:rPr lang="ru-RU" dirty="0" smtClean="0"/>
              <a:t> пункта  </a:t>
            </a:r>
            <a:r>
              <a:rPr lang="ru-RU" dirty="0" err="1"/>
              <a:t>қорабында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smtClean="0"/>
              <a:t>шина </a:t>
            </a:r>
            <a:r>
              <a:rPr lang="ru-RU" dirty="0"/>
              <a:t>бар,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kk-KZ" dirty="0" smtClean="0"/>
              <a:t>Вк</a:t>
            </a:r>
            <a:r>
              <a:rPr lang="en-US" dirty="0" smtClean="0"/>
              <a:t>1-</a:t>
            </a:r>
            <a:r>
              <a:rPr lang="kk-KZ" dirty="0" smtClean="0"/>
              <a:t>В</a:t>
            </a:r>
            <a:r>
              <a:rPr lang="en-US" dirty="0" smtClean="0"/>
              <a:t>k15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en-US" dirty="0" smtClean="0"/>
              <a:t>O</a:t>
            </a:r>
            <a:r>
              <a:rPr lang="kk-KZ" dirty="0" smtClean="0"/>
              <a:t>т</a:t>
            </a:r>
            <a:r>
              <a:rPr lang="en-US" dirty="0" smtClean="0"/>
              <a:t>1-O</a:t>
            </a:r>
            <a:r>
              <a:rPr lang="kk-KZ" dirty="0" smtClean="0"/>
              <a:t>т</a:t>
            </a:r>
            <a:r>
              <a:rPr lang="en-US" dirty="0" smtClean="0"/>
              <a:t>15 </a:t>
            </a:r>
            <a:r>
              <a:rPr lang="ru-RU" dirty="0" err="1" smtClean="0"/>
              <a:t>өшіру</a:t>
            </a:r>
            <a:r>
              <a:rPr lang="ru-RU" dirty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/>
              <a:t>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потенциалын</a:t>
            </a:r>
            <a:r>
              <a:rPr lang="ru-RU" dirty="0"/>
              <a:t> </a:t>
            </a:r>
            <a:r>
              <a:rPr lang="ru-RU" dirty="0" err="1"/>
              <a:t>қабылдайды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Шифрлағыштың</a:t>
            </a:r>
            <a:r>
              <a:rPr lang="ru-RU" dirty="0" smtClean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 smtClean="0"/>
              <a:t>таратқыштың</a:t>
            </a:r>
            <a:r>
              <a:rPr lang="ru-RU" dirty="0" smtClean="0"/>
              <a:t> </a:t>
            </a:r>
            <a:r>
              <a:rPr lang="ru-RU" dirty="0" err="1"/>
              <a:t>дешифраторымен</a:t>
            </a:r>
            <a:r>
              <a:rPr lang="ru-RU" dirty="0"/>
              <a:t> </a:t>
            </a:r>
            <a:r>
              <a:rPr lang="ru-RU" dirty="0" err="1"/>
              <a:t>тізбектей</a:t>
            </a:r>
            <a:r>
              <a:rPr lang="ru-RU" dirty="0"/>
              <a:t> </a:t>
            </a:r>
            <a:r>
              <a:rPr lang="ru-RU" dirty="0" err="1"/>
              <a:t>жалғанған</a:t>
            </a:r>
            <a:r>
              <a:rPr lang="ru-RU" dirty="0"/>
              <a:t> </a:t>
            </a:r>
            <a:r>
              <a:rPr lang="en-US" dirty="0"/>
              <a:t>SB1-SB80 </a:t>
            </a:r>
            <a:r>
              <a:rPr lang="ru-RU" dirty="0" err="1" smtClean="0"/>
              <a:t>кнопкаларында</a:t>
            </a:r>
            <a:r>
              <a:rPr lang="ru-RU" dirty="0" smtClean="0"/>
              <a:t> </a:t>
            </a:r>
            <a:r>
              <a:rPr lang="ru-RU" dirty="0" err="1"/>
              <a:t>жасалады</a:t>
            </a:r>
            <a:r>
              <a:rPr lang="ru-RU" dirty="0"/>
              <a:t>. </a:t>
            </a:r>
            <a:r>
              <a:rPr lang="ru-RU" dirty="0" err="1" smtClean="0"/>
              <a:t>Кнопкалар</a:t>
            </a:r>
            <a:r>
              <a:rPr lang="ru-RU" dirty="0" smtClean="0"/>
              <a:t> </a:t>
            </a:r>
            <a:r>
              <a:rPr lang="ru-RU" dirty="0" err="1"/>
              <a:t>әрқайсысы</a:t>
            </a:r>
            <a:r>
              <a:rPr lang="ru-RU" dirty="0"/>
              <a:t> 16 </a:t>
            </a:r>
            <a:r>
              <a:rPr lang="ru-RU" dirty="0" err="1" smtClean="0"/>
              <a:t>кнопкадан</a:t>
            </a:r>
            <a:r>
              <a:rPr lang="ru-RU" dirty="0" smtClean="0"/>
              <a:t> </a:t>
            </a:r>
            <a:r>
              <a:rPr lang="ru-RU" dirty="0" err="1"/>
              <a:t>тұратын</a:t>
            </a:r>
            <a:r>
              <a:rPr lang="ru-RU" dirty="0"/>
              <a:t> бес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бөлінген</a:t>
            </a:r>
            <a:r>
              <a:rPr lang="ru-RU" dirty="0"/>
              <a:t>.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топтың</a:t>
            </a:r>
            <a:r>
              <a:rPr lang="ru-RU" dirty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</a:t>
            </a:r>
            <a:r>
              <a:rPr lang="ru-RU" dirty="0"/>
              <a:t>1гр-5гр </a:t>
            </a:r>
            <a:r>
              <a:rPr lang="ru-RU" dirty="0" err="1"/>
              <a:t>топтық</a:t>
            </a:r>
            <a:r>
              <a:rPr lang="ru-RU" dirty="0"/>
              <a:t> </a:t>
            </a:r>
            <a:r>
              <a:rPr lang="ru-RU" dirty="0" err="1"/>
              <a:t>шинаға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Шифралағыштың</a:t>
            </a:r>
            <a:r>
              <a:rPr lang="ru-RU" dirty="0" smtClean="0"/>
              <a:t> </a:t>
            </a:r>
            <a:r>
              <a:rPr lang="ru-RU" dirty="0" err="1"/>
              <a:t>үшінші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1гр-5гр </a:t>
            </a:r>
            <a:r>
              <a:rPr lang="ru-RU" dirty="0" err="1"/>
              <a:t>триггерлерде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.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/>
              <a:t>қатары</a:t>
            </a:r>
            <a:r>
              <a:rPr lang="ru-RU" dirty="0"/>
              <a:t> </a:t>
            </a:r>
            <a:r>
              <a:rPr lang="ru-RU" dirty="0" err="1"/>
              <a:t>қалыптасқан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триггерлердің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қозғалады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басқарылатын</a:t>
            </a:r>
            <a:r>
              <a:rPr lang="ru-RU" dirty="0"/>
              <a:t> объект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топтың</a:t>
            </a:r>
            <a:r>
              <a:rPr lang="ru-RU" dirty="0"/>
              <a:t> </a:t>
            </a:r>
            <a:r>
              <a:rPr lang="ru-RU" dirty="0" err="1"/>
              <a:t>нөмірін</a:t>
            </a:r>
            <a:r>
              <a:rPr lang="ru-RU" dirty="0"/>
              <a:t> </a:t>
            </a:r>
            <a:r>
              <a:rPr lang="ru-RU" dirty="0" err="1"/>
              <a:t>жазады</a:t>
            </a:r>
            <a:r>
              <a:rPr lang="ru-RU" dirty="0"/>
              <a:t>. </a:t>
            </a:r>
            <a:r>
              <a:rPr lang="ru-RU" dirty="0" err="1"/>
              <a:t>Қоздырылған</a:t>
            </a:r>
            <a:r>
              <a:rPr lang="ru-RU" dirty="0"/>
              <a:t> триггер 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жақ</a:t>
            </a:r>
            <a:r>
              <a:rPr lang="ru-RU" dirty="0"/>
              <a:t> </a:t>
            </a:r>
            <a:r>
              <a:rPr lang="ru-RU" dirty="0" err="1"/>
              <a:t>шығысынан</a:t>
            </a:r>
            <a:r>
              <a:rPr lang="ru-RU" dirty="0"/>
              <a:t> инвертор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инвертордың</a:t>
            </a:r>
            <a:r>
              <a:rPr lang="ru-RU" dirty="0"/>
              <a:t> </a:t>
            </a:r>
            <a:r>
              <a:rPr lang="ru-RU" dirty="0" err="1"/>
              <a:t>құлыпталуына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ru-RU" dirty="0" err="1"/>
              <a:t>Инвертордың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беріледі</a:t>
            </a:r>
            <a:r>
              <a:rPr lang="ru-RU" dirty="0"/>
              <a:t>, оны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қатардағы</a:t>
            </a:r>
            <a:r>
              <a:rPr lang="ru-RU" dirty="0"/>
              <a:t> </a:t>
            </a:r>
            <a:r>
              <a:rPr lang="ru-RU" dirty="0" err="1"/>
              <a:t>санауыштың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позициясында</a:t>
            </a:r>
            <a:r>
              <a:rPr lang="ru-RU" dirty="0"/>
              <a:t> </a:t>
            </a:r>
            <a:r>
              <a:rPr lang="ru-RU" dirty="0" err="1"/>
              <a:t>ауыстыруға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7151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0877" y="254977"/>
            <a:ext cx="9763735" cy="6603023"/>
          </a:xfrm>
        </p:spPr>
        <p:txBody>
          <a:bodyPr/>
          <a:lstStyle/>
          <a:p>
            <a:endParaRPr lang="en-US" dirty="0"/>
          </a:p>
          <a:p>
            <a:r>
              <a:rPr lang="kk-KZ" dirty="0" smtClean="0"/>
              <a:t>ТУ ДП </a:t>
            </a:r>
            <a:r>
              <a:rPr lang="ru-RU" dirty="0" err="1" smtClean="0"/>
              <a:t>құрылғысының</a:t>
            </a:r>
            <a:r>
              <a:rPr lang="ru-RU" dirty="0" smtClean="0"/>
              <a:t> </a:t>
            </a:r>
            <a:r>
              <a:rPr lang="ru-RU" dirty="0" err="1"/>
              <a:t>жұмысы</a:t>
            </a:r>
            <a:r>
              <a:rPr lang="ru-RU" dirty="0"/>
              <a:t> </a:t>
            </a:r>
            <a:r>
              <a:rPr lang="kk-KZ" dirty="0" smtClean="0"/>
              <a:t>КУ кнопкаларымен</a:t>
            </a:r>
            <a:r>
              <a:rPr lang="en-US" dirty="0" smtClean="0"/>
              <a:t> </a:t>
            </a:r>
            <a:r>
              <a:rPr lang="ru-RU" dirty="0" err="1" smtClean="0"/>
              <a:t>анықталады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көмегімен</a:t>
            </a:r>
            <a:r>
              <a:rPr lang="ru-RU" dirty="0"/>
              <a:t> </a:t>
            </a:r>
            <a:r>
              <a:rPr lang="ru-RU" dirty="0" err="1"/>
              <a:t>құрылғыға</a:t>
            </a:r>
            <a:r>
              <a:rPr lang="ru-RU" dirty="0"/>
              <a:t> </a:t>
            </a:r>
            <a:r>
              <a:rPr lang="ru-RU" dirty="0" err="1"/>
              <a:t>жіберуге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хабарлама</a:t>
            </a:r>
            <a:r>
              <a:rPr lang="ru-RU" dirty="0"/>
              <a:t> (команда) </a:t>
            </a:r>
            <a:r>
              <a:rPr lang="ru-RU" dirty="0" err="1"/>
              <a:t>енгізіледі</a:t>
            </a:r>
            <a:r>
              <a:rPr lang="ru-RU" dirty="0"/>
              <a:t>. </a:t>
            </a:r>
            <a:r>
              <a:rPr lang="ru-RU" dirty="0" err="1" smtClean="0"/>
              <a:t>Екі</a:t>
            </a:r>
            <a:r>
              <a:rPr lang="ru-RU" dirty="0" smtClean="0"/>
              <a:t> КУ </a:t>
            </a:r>
            <a:r>
              <a:rPr lang="kk-KZ" dirty="0" smtClean="0"/>
              <a:t>кнопкаларын</a:t>
            </a:r>
            <a:r>
              <a:rPr lang="ru-RU" dirty="0" smtClean="0"/>
              <a:t> </a:t>
            </a:r>
            <a:r>
              <a:rPr lang="ru-RU" dirty="0"/>
              <a:t>басу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енгізгеннен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команданы</a:t>
            </a:r>
            <a:r>
              <a:rPr lang="ru-RU" dirty="0"/>
              <a:t> </a:t>
            </a:r>
            <a:r>
              <a:rPr lang="ru-RU" dirty="0" err="1"/>
              <a:t>беруге</a:t>
            </a:r>
            <a:r>
              <a:rPr lang="ru-RU" dirty="0"/>
              <a:t> 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басталады</a:t>
            </a:r>
            <a:r>
              <a:rPr lang="ru-RU" dirty="0"/>
              <a:t> (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сериясы</a:t>
            </a:r>
            <a:r>
              <a:rPr lang="ru-RU" dirty="0"/>
              <a:t>). 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сериясы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сериямен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екіншісімен</a:t>
            </a:r>
            <a:r>
              <a:rPr lang="ru-RU" dirty="0"/>
              <a:t> </a:t>
            </a:r>
            <a:r>
              <a:rPr lang="ru-RU" dirty="0" err="1"/>
              <a:t>жалғасады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серияның</a:t>
            </a:r>
            <a:r>
              <a:rPr lang="ru-RU" dirty="0"/>
              <a:t> </a:t>
            </a:r>
            <a:r>
              <a:rPr lang="ru-RU" dirty="0" err="1"/>
              <a:t>құрылғының</a:t>
            </a:r>
            <a:r>
              <a:rPr lang="ru-RU" dirty="0"/>
              <a:t> </a:t>
            </a:r>
            <a:r>
              <a:rPr lang="ru-RU" dirty="0" err="1"/>
              <a:t>жұмысында</a:t>
            </a:r>
            <a:r>
              <a:rPr lang="ru-RU" dirty="0"/>
              <a:t> </a:t>
            </a:r>
            <a:r>
              <a:rPr lang="ru-RU" dirty="0" err="1"/>
              <a:t>өзіндік</a:t>
            </a:r>
            <a:r>
              <a:rPr lang="ru-RU" dirty="0"/>
              <a:t> </a:t>
            </a:r>
            <a:r>
              <a:rPr lang="ru-RU" dirty="0" err="1"/>
              <a:t>сипаттамалары</a:t>
            </a:r>
            <a:r>
              <a:rPr lang="ru-RU" dirty="0"/>
              <a:t> бар. </a:t>
            </a:r>
            <a:r>
              <a:rPr lang="en-US" dirty="0"/>
              <a:t>KU </a:t>
            </a:r>
            <a:r>
              <a:rPr lang="kk-KZ" dirty="0" smtClean="0"/>
              <a:t>кнопкалары </a:t>
            </a:r>
            <a:r>
              <a:rPr lang="ru-RU" dirty="0" err="1" smtClean="0"/>
              <a:t>басылмаса</a:t>
            </a:r>
            <a:r>
              <a:rPr lang="ru-RU" dirty="0"/>
              <a:t>, </a:t>
            </a:r>
            <a:r>
              <a:rPr lang="ru-RU" dirty="0" err="1"/>
              <a:t>құрылғы</a:t>
            </a:r>
            <a:r>
              <a:rPr lang="ru-RU" dirty="0"/>
              <a:t> бос серия </a:t>
            </a:r>
            <a:r>
              <a:rPr lang="ru-RU" dirty="0" err="1" smtClean="0"/>
              <a:t>жасайды</a:t>
            </a:r>
            <a:r>
              <a:rPr lang="ru-RU" dirty="0" smtClean="0"/>
              <a:t>  </a:t>
            </a:r>
            <a:r>
              <a:rPr lang="ru-RU" dirty="0"/>
              <a:t>30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импульстен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қосымша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импульстен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 smtClean="0"/>
              <a:t>.</a:t>
            </a:r>
          </a:p>
          <a:p>
            <a:r>
              <a:rPr lang="ru-RU" dirty="0"/>
              <a:t>Бос </a:t>
            </a:r>
            <a:r>
              <a:rPr lang="ru-RU" dirty="0" err="1" smtClean="0"/>
              <a:t>жүріс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ТУ </a:t>
            </a:r>
            <a:r>
              <a:rPr lang="ru-RU" dirty="0" err="1" smtClean="0"/>
              <a:t>тарату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құрылғыларының</a:t>
            </a:r>
            <a:r>
              <a:rPr lang="ru-RU" dirty="0"/>
              <a:t> </a:t>
            </a:r>
            <a:r>
              <a:rPr lang="ru-RU" dirty="0" err="1"/>
              <a:t>жұмысқа</a:t>
            </a:r>
            <a:r>
              <a:rPr lang="ru-RU" dirty="0"/>
              <a:t> </a:t>
            </a:r>
            <a:r>
              <a:rPr lang="ru-RU" dirty="0" err="1"/>
              <a:t>жарамдылығы</a:t>
            </a:r>
            <a:r>
              <a:rPr lang="ru-RU" dirty="0"/>
              <a:t> </a:t>
            </a:r>
            <a:r>
              <a:rPr lang="ru-RU" dirty="0" err="1"/>
              <a:t>үнемі</a:t>
            </a:r>
            <a:r>
              <a:rPr lang="ru-RU" dirty="0"/>
              <a:t> </a:t>
            </a:r>
            <a:r>
              <a:rPr lang="ru-RU" dirty="0" err="1"/>
              <a:t>бақыланады</a:t>
            </a:r>
            <a:r>
              <a:rPr lang="ru-RU" dirty="0"/>
              <a:t>.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импульстарда</a:t>
            </a:r>
            <a:r>
              <a:rPr lang="ru-RU" dirty="0"/>
              <a:t> </a:t>
            </a:r>
            <a:r>
              <a:rPr lang="en-US" dirty="0"/>
              <a:t>TK </a:t>
            </a:r>
            <a:r>
              <a:rPr lang="ru-RU" dirty="0" err="1"/>
              <a:t>триггері</a:t>
            </a:r>
            <a:r>
              <a:rPr lang="ru-RU" dirty="0"/>
              <a:t> 0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шығысынан</a:t>
            </a:r>
            <a:r>
              <a:rPr lang="ru-RU" dirty="0"/>
              <a:t> диод </a:t>
            </a:r>
            <a:r>
              <a:rPr lang="ru-RU" dirty="0" smtClean="0"/>
              <a:t>10 </a:t>
            </a:r>
            <a:r>
              <a:rPr lang="ru-RU" dirty="0" err="1" smtClean="0"/>
              <a:t>схемасының</a:t>
            </a:r>
            <a:r>
              <a:rPr lang="ru-RU" dirty="0" smtClean="0"/>
              <a:t> +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 smtClean="0"/>
              <a:t>арқылы</a:t>
            </a:r>
            <a:r>
              <a:rPr lang="ru-RU" dirty="0" smtClean="0"/>
              <a:t>  </a:t>
            </a:r>
            <a:r>
              <a:rPr lang="ru-RU" dirty="0" err="1" smtClean="0"/>
              <a:t>блокқа</a:t>
            </a:r>
            <a:r>
              <a:rPr lang="ru-RU" dirty="0" smtClean="0"/>
              <a:t> </a:t>
            </a:r>
            <a:r>
              <a:rPr lang="ru-RU" dirty="0" err="1" smtClean="0"/>
              <a:t>қойылады</a:t>
            </a:r>
            <a:r>
              <a:rPr lang="ru-RU" dirty="0" smtClean="0"/>
              <a:t>, </a:t>
            </a:r>
            <a:r>
              <a:rPr lang="kk-KZ" dirty="0" smtClean="0"/>
              <a:t>ГТИ </a:t>
            </a:r>
            <a:r>
              <a:rPr lang="ru-RU" dirty="0" err="1" smtClean="0"/>
              <a:t>генераторының</a:t>
            </a:r>
            <a:r>
              <a:rPr lang="ru-RU" dirty="0" smtClean="0"/>
              <a:t> БК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датчигі</a:t>
            </a:r>
            <a:r>
              <a:rPr lang="ru-RU" dirty="0"/>
              <a:t> мен 1-инвертордың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тізбегінің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 smtClean="0"/>
              <a:t>блогының</a:t>
            </a:r>
            <a:r>
              <a:rPr lang="ru-RU" dirty="0" smtClean="0"/>
              <a:t> </a:t>
            </a:r>
            <a:r>
              <a:rPr lang="ru-RU" dirty="0" err="1" smtClean="0"/>
              <a:t>ауысуына</a:t>
            </a:r>
            <a:r>
              <a:rPr lang="ru-RU" dirty="0" smtClean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 smtClean="0"/>
              <a:t>салады</a:t>
            </a:r>
            <a:r>
              <a:rPr lang="ru-RU" dirty="0" smtClean="0"/>
              <a:t>. </a:t>
            </a:r>
            <a:r>
              <a:rPr lang="ru-RU" dirty="0"/>
              <a:t>Инвертор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kk-KZ" dirty="0" smtClean="0"/>
              <a:t>ГТИ</a:t>
            </a:r>
            <a:r>
              <a:rPr lang="en-US" dirty="0" smtClean="0"/>
              <a:t> </a:t>
            </a:r>
            <a:r>
              <a:rPr lang="ru-RU" dirty="0" err="1"/>
              <a:t>импульстерімен</a:t>
            </a:r>
            <a:r>
              <a:rPr lang="ru-RU" dirty="0"/>
              <a:t> </a:t>
            </a:r>
            <a:r>
              <a:rPr lang="ru-RU" dirty="0" err="1"/>
              <a:t>ауысады</a:t>
            </a:r>
            <a:r>
              <a:rPr lang="ru-RU" dirty="0"/>
              <a:t>,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импульсте</a:t>
            </a:r>
            <a:r>
              <a:rPr lang="ru-RU" dirty="0"/>
              <a:t> </a:t>
            </a:r>
            <a:r>
              <a:rPr lang="ru-RU" dirty="0" err="1"/>
              <a:t>ашылады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 smtClean="0"/>
              <a:t>есептеушін</a:t>
            </a:r>
            <a:r>
              <a:rPr lang="ru-RU" dirty="0" smtClean="0"/>
              <a:t> </a:t>
            </a:r>
            <a:r>
              <a:rPr lang="ru-RU" dirty="0" err="1"/>
              <a:t>ауыстырады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Тарату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қабылдау</a:t>
            </a:r>
            <a:r>
              <a:rPr lang="ru-RU" dirty="0" smtClean="0"/>
              <a:t> </a:t>
            </a:r>
            <a:r>
              <a:rPr lang="ru-RU" dirty="0" err="1"/>
              <a:t>кезіндегі</a:t>
            </a:r>
            <a:r>
              <a:rPr lang="ru-RU" dirty="0"/>
              <a:t> ТУ ДП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диаграммасымен</a:t>
            </a:r>
            <a:r>
              <a:rPr lang="ru-RU" dirty="0"/>
              <a:t> </a:t>
            </a:r>
            <a:r>
              <a:rPr lang="ru-RU" dirty="0" err="1"/>
              <a:t>барынша</a:t>
            </a:r>
            <a:r>
              <a:rPr lang="ru-RU" dirty="0"/>
              <a:t> </a:t>
            </a:r>
            <a:r>
              <a:rPr lang="ru-RU" dirty="0" err="1"/>
              <a:t>анық</a:t>
            </a:r>
            <a:r>
              <a:rPr lang="ru-RU" dirty="0"/>
              <a:t> </a:t>
            </a:r>
            <a:r>
              <a:rPr lang="ru-RU" dirty="0" err="1" smtClean="0"/>
              <a:t>сипатталады</a:t>
            </a:r>
            <a:r>
              <a:rPr lang="ru-RU" dirty="0" smtClean="0"/>
              <a:t>. </a:t>
            </a:r>
            <a:r>
              <a:rPr lang="ru-RU" dirty="0"/>
              <a:t>7.33-суретте «</a:t>
            </a:r>
            <a:r>
              <a:rPr lang="en-US" dirty="0"/>
              <a:t>CP7-</a:t>
            </a:r>
            <a:r>
              <a:rPr lang="ru-RU" dirty="0"/>
              <a:t>де, 4-топтағы 15-объектіні </a:t>
            </a:r>
            <a:r>
              <a:rPr lang="ru-RU" dirty="0" err="1"/>
              <a:t>қосу</a:t>
            </a:r>
            <a:r>
              <a:rPr lang="ru-RU" dirty="0"/>
              <a:t>» </a:t>
            </a:r>
            <a:r>
              <a:rPr lang="ru-RU" dirty="0" err="1" smtClean="0"/>
              <a:t>бұйрығының</a:t>
            </a:r>
            <a:r>
              <a:rPr lang="ru-RU" dirty="0" smtClean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қатарын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диаграммасы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 </a:t>
            </a:r>
            <a:r>
              <a:rPr lang="ru-RU" dirty="0" err="1"/>
              <a:t>Тапсырысты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диспетчер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 smtClean="0"/>
              <a:t>кнопканы</a:t>
            </a:r>
            <a:r>
              <a:rPr lang="ru-RU" dirty="0" smtClean="0"/>
              <a:t> </a:t>
            </a:r>
            <a:r>
              <a:rPr lang="ru-RU" dirty="0" err="1"/>
              <a:t>басады</a:t>
            </a:r>
            <a:r>
              <a:rPr lang="ru-RU" dirty="0"/>
              <a:t>: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постты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«</a:t>
            </a:r>
            <a:r>
              <a:rPr lang="en-US" dirty="0" smtClean="0"/>
              <a:t>O</a:t>
            </a:r>
            <a:r>
              <a:rPr lang="kk-KZ" dirty="0" smtClean="0"/>
              <a:t>т</a:t>
            </a:r>
            <a:r>
              <a:rPr lang="en-US" dirty="0" smtClean="0"/>
              <a:t>7</a:t>
            </a:r>
            <a:r>
              <a:rPr lang="en-US" dirty="0"/>
              <a:t>» </a:t>
            </a:r>
            <a:r>
              <a:rPr lang="ru-RU" dirty="0" err="1"/>
              <a:t>операциясы</a:t>
            </a:r>
            <a:r>
              <a:rPr lang="ru-RU" dirty="0"/>
              <a:t>,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SB63 </a:t>
            </a:r>
            <a:r>
              <a:rPr lang="ru-RU" dirty="0" err="1"/>
              <a:t>тобын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 smtClean="0"/>
              <a:t>ткнопкасы</a:t>
            </a:r>
            <a:r>
              <a:rPr lang="ru-RU" dirty="0" smtClean="0"/>
              <a:t> </a:t>
            </a:r>
            <a:r>
              <a:rPr lang="ru-RU" dirty="0"/>
              <a:t>(4-топтағы 15 </a:t>
            </a:r>
            <a:r>
              <a:rPr lang="ru-RU" dirty="0" err="1"/>
              <a:t>нысан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7319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714867" y="-1821673"/>
            <a:ext cx="6655459" cy="1029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80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46185"/>
            <a:ext cx="8915400" cy="5665037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сериясы</a:t>
            </a:r>
            <a:r>
              <a:rPr lang="ru-RU" dirty="0"/>
              <a:t> </a:t>
            </a:r>
            <a:r>
              <a:rPr lang="ru-RU" dirty="0" err="1" smtClean="0"/>
              <a:t>кнопкаларды</a:t>
            </a:r>
            <a:r>
              <a:rPr lang="ru-RU" dirty="0" smtClean="0"/>
              <a:t> </a:t>
            </a:r>
            <a:r>
              <a:rPr lang="ru-RU" dirty="0" err="1"/>
              <a:t>басқан</a:t>
            </a:r>
            <a:r>
              <a:rPr lang="ru-RU" dirty="0"/>
              <a:t> </a:t>
            </a:r>
            <a:r>
              <a:rPr lang="ru-RU" dirty="0" err="1"/>
              <a:t>сәттен</a:t>
            </a:r>
            <a:r>
              <a:rPr lang="ru-RU" dirty="0"/>
              <a:t> </a:t>
            </a:r>
            <a:r>
              <a:rPr lang="ru-RU" dirty="0" err="1"/>
              <a:t>басталады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есептегішінің</a:t>
            </a:r>
            <a:r>
              <a:rPr lang="ru-RU" dirty="0"/>
              <a:t> 22-позициясымен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 </a:t>
            </a:r>
            <a:r>
              <a:rPr lang="ru-RU" dirty="0" err="1" smtClean="0"/>
              <a:t>Таратқышты</a:t>
            </a:r>
            <a:r>
              <a:rPr lang="ru-RU" dirty="0" smtClean="0"/>
              <a:t> </a:t>
            </a:r>
            <a:r>
              <a:rPr lang="ru-RU" dirty="0"/>
              <a:t>24-позицияға </a:t>
            </a:r>
            <a:r>
              <a:rPr lang="ru-RU" dirty="0" err="1"/>
              <a:t>ауыстырған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,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шинасынан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smtClean="0"/>
              <a:t>«</a:t>
            </a:r>
            <a:r>
              <a:rPr lang="kk-KZ" dirty="0" smtClean="0"/>
              <a:t>От</a:t>
            </a:r>
            <a:r>
              <a:rPr lang="en-US" dirty="0" smtClean="0"/>
              <a:t>7</a:t>
            </a:r>
            <a:r>
              <a:rPr lang="en-US" dirty="0"/>
              <a:t>»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 err="1" smtClean="0"/>
              <a:t>шифрлағыштың</a:t>
            </a:r>
            <a:r>
              <a:rPr lang="ru-RU" dirty="0" smtClean="0"/>
              <a:t> </a:t>
            </a:r>
            <a:r>
              <a:rPr lang="ru-RU" dirty="0"/>
              <a:t>7-ші </a:t>
            </a:r>
            <a:r>
              <a:rPr lang="ru-RU" dirty="0" err="1"/>
              <a:t>шығысына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диод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тізбектердің</a:t>
            </a:r>
            <a:r>
              <a:rPr lang="ru-RU" dirty="0"/>
              <a:t> </a:t>
            </a:r>
            <a:r>
              <a:rPr lang="ru-RU" dirty="0" err="1"/>
              <a:t>резисторларының</a:t>
            </a:r>
            <a:r>
              <a:rPr lang="ru-RU" dirty="0"/>
              <a:t> </a:t>
            </a:r>
            <a:r>
              <a:rPr lang="ru-RU" dirty="0" err="1"/>
              <a:t>қосылу</a:t>
            </a:r>
            <a:r>
              <a:rPr lang="ru-RU" dirty="0"/>
              <a:t> </a:t>
            </a:r>
            <a:r>
              <a:rPr lang="ru-RU" dirty="0" err="1"/>
              <a:t>нүктесіне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 smtClean="0"/>
              <a:t>Дешифратордың</a:t>
            </a:r>
            <a:r>
              <a:rPr lang="ru-RU" dirty="0" smtClean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, 24-ші </a:t>
            </a:r>
            <a:r>
              <a:rPr lang="ru-RU" dirty="0" err="1" smtClean="0"/>
              <a:t>схеманың</a:t>
            </a:r>
            <a:r>
              <a:rPr lang="ru-RU" dirty="0" smtClean="0"/>
              <a:t> </a:t>
            </a:r>
            <a:r>
              <a:rPr lang="ru-RU" dirty="0"/>
              <a:t>резисторы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SB63 </a:t>
            </a:r>
            <a:r>
              <a:rPr lang="ru-RU" dirty="0" err="1" smtClean="0"/>
              <a:t>кнопкамсы</a:t>
            </a:r>
            <a:r>
              <a:rPr lang="ru-RU" dirty="0" smtClean="0"/>
              <a:t>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контактісі</a:t>
            </a:r>
            <a:r>
              <a:rPr lang="ru-RU" dirty="0"/>
              <a:t> 18(4гр)</a:t>
            </a:r>
            <a:r>
              <a:rPr lang="ru-RU" dirty="0" err="1" smtClean="0"/>
              <a:t>шинаға</a:t>
            </a:r>
            <a:r>
              <a:rPr lang="ru-RU" dirty="0" smtClean="0"/>
              <a:t>,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kk-KZ" dirty="0" smtClean="0"/>
              <a:t>ФИ</a:t>
            </a:r>
            <a:r>
              <a:rPr lang="en-US" dirty="0" smtClean="0"/>
              <a:t>4(14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импульстік</a:t>
            </a:r>
            <a:r>
              <a:rPr lang="ru-RU" dirty="0"/>
              <a:t> </a:t>
            </a:r>
            <a:r>
              <a:rPr lang="ru-RU" dirty="0" err="1" smtClean="0"/>
              <a:t>қалыптастырушыға</a:t>
            </a:r>
            <a:r>
              <a:rPr lang="ru-RU" dirty="0" smtClean="0"/>
              <a:t> </a:t>
            </a:r>
            <a:r>
              <a:rPr lang="ru-RU" dirty="0" err="1" smtClean="0"/>
              <a:t>дейін</a:t>
            </a:r>
            <a:r>
              <a:rPr lang="ru-RU" dirty="0" smtClean="0"/>
              <a:t> </a:t>
            </a:r>
            <a:r>
              <a:rPr lang="ru-RU" dirty="0" err="1" smtClean="0"/>
              <a:t>жүреді</a:t>
            </a:r>
            <a:r>
              <a:rPr lang="ru-RU" dirty="0" smtClean="0"/>
              <a:t>. 15(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/>
              <a:t>инвертор </a:t>
            </a:r>
            <a:r>
              <a:rPr lang="ru-RU" dirty="0" err="1"/>
              <a:t>тізбегінен</a:t>
            </a:r>
            <a:r>
              <a:rPr lang="ru-RU" dirty="0"/>
              <a:t> </a:t>
            </a:r>
            <a:r>
              <a:rPr lang="ru-RU" dirty="0" err="1"/>
              <a:t>кешіктірілген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импульс </a:t>
            </a:r>
            <a:r>
              <a:rPr lang="ru-RU" dirty="0" err="1"/>
              <a:t>келгенше</a:t>
            </a:r>
            <a:r>
              <a:rPr lang="ru-RU" dirty="0"/>
              <a:t>, </a:t>
            </a:r>
            <a:r>
              <a:rPr lang="kk-KZ" dirty="0" smtClean="0"/>
              <a:t>ФИ</a:t>
            </a:r>
            <a:r>
              <a:rPr lang="en-US" dirty="0" smtClean="0"/>
              <a:t>4 </a:t>
            </a:r>
            <a:r>
              <a:rPr lang="ru-RU" dirty="0"/>
              <a:t>конденсаторы </a:t>
            </a:r>
            <a:r>
              <a:rPr lang="ru-RU" dirty="0" err="1"/>
              <a:t>зарядталады</a:t>
            </a:r>
            <a:r>
              <a:rPr lang="ru-RU" dirty="0"/>
              <a:t>. </a:t>
            </a:r>
            <a:r>
              <a:rPr lang="ru-RU" dirty="0" err="1" smtClean="0"/>
              <a:t>Кешіктірілген</a:t>
            </a:r>
            <a:r>
              <a:rPr lang="ru-RU" dirty="0" smtClean="0"/>
              <a:t> </a:t>
            </a:r>
            <a:r>
              <a:rPr lang="ru-RU" dirty="0"/>
              <a:t>импульс </a:t>
            </a:r>
            <a:r>
              <a:rPr lang="ru-RU" dirty="0" err="1"/>
              <a:t>аяқталғаннан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конденсатор </a:t>
            </a:r>
            <a:r>
              <a:rPr lang="ru-RU" dirty="0" err="1"/>
              <a:t>разрядталғанда</a:t>
            </a:r>
            <a:r>
              <a:rPr lang="ru-RU" dirty="0"/>
              <a:t> </a:t>
            </a:r>
            <a:r>
              <a:rPr lang="kk-KZ" dirty="0" smtClean="0"/>
              <a:t>ФИ</a:t>
            </a:r>
            <a:r>
              <a:rPr lang="en-US" dirty="0" smtClean="0"/>
              <a:t> </a:t>
            </a:r>
            <a:r>
              <a:rPr lang="ru-RU" dirty="0" err="1"/>
              <a:t>импульсті</a:t>
            </a:r>
            <a:r>
              <a:rPr lang="ru-RU" dirty="0"/>
              <a:t> </a:t>
            </a:r>
            <a:r>
              <a:rPr lang="ru-RU" dirty="0" err="1" smtClean="0"/>
              <a:t>қалыптастырушы</a:t>
            </a:r>
            <a:r>
              <a:rPr lang="ru-RU" dirty="0" smtClean="0"/>
              <a:t>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6 </a:t>
            </a:r>
            <a:r>
              <a:rPr lang="ru-RU" dirty="0" err="1"/>
              <a:t>шығысынан</a:t>
            </a:r>
            <a:r>
              <a:rPr lang="ru-RU" dirty="0"/>
              <a:t> 4гр топ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триггер </a:t>
            </a:r>
            <a:r>
              <a:rPr lang="ru-RU" dirty="0" err="1"/>
              <a:t>конденсаторының</a:t>
            </a:r>
            <a:r>
              <a:rPr lang="ru-RU" dirty="0"/>
              <a:t> 4гр </a:t>
            </a:r>
            <a:r>
              <a:rPr lang="ru-RU" dirty="0" err="1"/>
              <a:t>зарядын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Конденсатор </a:t>
            </a:r>
            <a:r>
              <a:rPr lang="kk-KZ" dirty="0" smtClean="0"/>
              <a:t>ФИ</a:t>
            </a:r>
            <a:r>
              <a:rPr lang="en-US" dirty="0" smtClean="0"/>
              <a:t>4(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импульсінен</a:t>
            </a:r>
            <a:r>
              <a:rPr lang="ru-RU" dirty="0"/>
              <a:t> </a:t>
            </a:r>
            <a:r>
              <a:rPr lang="ru-RU" dirty="0" err="1"/>
              <a:t>разрядталғаннан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smtClean="0"/>
              <a:t>4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/>
              <a:t>триггер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, </a:t>
            </a:r>
            <a:r>
              <a:rPr lang="ru-RU" dirty="0" err="1" smtClean="0"/>
              <a:t>қоздырушы</a:t>
            </a:r>
            <a:r>
              <a:rPr lang="ru-RU" dirty="0" smtClean="0"/>
              <a:t> </a:t>
            </a:r>
            <a:r>
              <a:rPr lang="ru-RU" dirty="0"/>
              <a:t>триггер </a:t>
            </a:r>
            <a:r>
              <a:rPr lang="ru-RU" dirty="0" smtClean="0"/>
              <a:t>4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smtClean="0"/>
              <a:t>4гр </a:t>
            </a:r>
            <a:r>
              <a:rPr lang="ru-RU" dirty="0" err="1"/>
              <a:t>триггердің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-</a:t>
            </a:r>
            <a:r>
              <a:rPr lang="ru-RU" dirty="0" err="1"/>
              <a:t>Ек</a:t>
            </a:r>
            <a:r>
              <a:rPr lang="ru-RU" dirty="0"/>
              <a:t> потенциалы дешифратор </a:t>
            </a:r>
            <a:r>
              <a:rPr lang="ru-RU" dirty="0" err="1"/>
              <a:t>тізбегінің</a:t>
            </a:r>
            <a:r>
              <a:rPr lang="ru-RU" dirty="0"/>
              <a:t> 29 </a:t>
            </a:r>
            <a:r>
              <a:rPr lang="ru-RU" dirty="0" err="1"/>
              <a:t>резисторына</a:t>
            </a:r>
            <a:r>
              <a:rPr lang="ru-RU" dirty="0"/>
              <a:t>, ал </a:t>
            </a:r>
            <a:r>
              <a:rPr lang="kk-KZ" dirty="0" smtClean="0"/>
              <a:t>Г</a:t>
            </a:r>
            <a:r>
              <a:rPr lang="en-US" dirty="0" smtClean="0"/>
              <a:t>7 </a:t>
            </a:r>
            <a:r>
              <a:rPr lang="ru-RU" dirty="0" err="1"/>
              <a:t>шығысынан</a:t>
            </a:r>
            <a:r>
              <a:rPr lang="ru-RU" dirty="0"/>
              <a:t> инвертор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тізбегінің</a:t>
            </a:r>
            <a:r>
              <a:rPr lang="ru-RU" dirty="0"/>
              <a:t>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тізбегін</a:t>
            </a:r>
            <a:r>
              <a:rPr lang="ru-RU" dirty="0"/>
              <a:t> </a:t>
            </a:r>
            <a:r>
              <a:rPr lang="ru-RU" dirty="0" err="1"/>
              <a:t>блоктайтын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инвертордың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тізбек</a:t>
            </a:r>
            <a:r>
              <a:rPr lang="ru-RU" dirty="0"/>
              <a:t> </a:t>
            </a:r>
            <a:r>
              <a:rPr lang="ru-RU" dirty="0" err="1"/>
              <a:t>топтың</a:t>
            </a:r>
            <a:r>
              <a:rPr lang="ru-RU" dirty="0"/>
              <a:t> бес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кез</a:t>
            </a:r>
            <a:r>
              <a:rPr lang="ru-RU" dirty="0"/>
              <a:t> </a:t>
            </a:r>
            <a:r>
              <a:rPr lang="ru-RU" dirty="0" err="1"/>
              <a:t>келгені</a:t>
            </a:r>
            <a:r>
              <a:rPr lang="ru-RU" dirty="0"/>
              <a:t> (1гр-5гр) </a:t>
            </a:r>
            <a:r>
              <a:rPr lang="ru-RU" dirty="0" err="1"/>
              <a:t>қоздырылғанда</a:t>
            </a:r>
            <a:r>
              <a:rPr lang="ru-RU" dirty="0"/>
              <a:t> </a:t>
            </a:r>
            <a:r>
              <a:rPr lang="ru-RU" dirty="0" err="1"/>
              <a:t>құлыпталады</a:t>
            </a:r>
            <a:r>
              <a:rPr lang="ru-RU" dirty="0"/>
              <a:t>.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кірісіндегі</a:t>
            </a:r>
            <a:r>
              <a:rPr lang="ru-RU" dirty="0"/>
              <a:t> </a:t>
            </a:r>
            <a:r>
              <a:rPr lang="ru-RU" dirty="0" err="1"/>
              <a:t>диодтың</a:t>
            </a:r>
            <a:r>
              <a:rPr lang="ru-RU" dirty="0"/>
              <a:t> 8 </a:t>
            </a:r>
            <a:r>
              <a:rPr lang="ru-RU" dirty="0" err="1" smtClean="0"/>
              <a:t>клеммасына</a:t>
            </a:r>
            <a:r>
              <a:rPr lang="ru-RU" dirty="0" smtClean="0"/>
              <a:t> </a:t>
            </a:r>
            <a:r>
              <a:rPr lang="ru-RU" dirty="0"/>
              <a:t>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 smtClean="0"/>
              <a:t>есептеуші</a:t>
            </a:r>
            <a:r>
              <a:rPr lang="ru-RU" dirty="0" smtClean="0"/>
              <a:t> </a:t>
            </a:r>
            <a:r>
              <a:rPr lang="ru-RU" dirty="0"/>
              <a:t>32-позициясында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жойылады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конденсаторы </a:t>
            </a:r>
            <a:r>
              <a:rPr lang="ru-RU" dirty="0" err="1"/>
              <a:t>зарядталады</a:t>
            </a:r>
            <a:r>
              <a:rPr lang="ru-RU" dirty="0"/>
              <a:t>, ал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ауысуға</a:t>
            </a:r>
            <a:r>
              <a:rPr lang="ru-RU" dirty="0"/>
              <a:t> </a:t>
            </a:r>
            <a:r>
              <a:rPr lang="ru-RU" dirty="0" err="1"/>
              <a:t>дайын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7890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1015"/>
            <a:ext cx="8915400" cy="638321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Таратушы</a:t>
            </a:r>
            <a:r>
              <a:rPr lang="ru-RU" dirty="0" smtClean="0"/>
              <a:t> 1-позицияға </a:t>
            </a:r>
            <a:r>
              <a:rPr lang="ru-RU" dirty="0" err="1" smtClean="0"/>
              <a:t>ауысқан</a:t>
            </a:r>
            <a:r>
              <a:rPr lang="ru-RU" dirty="0" smtClean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команданың</a:t>
            </a:r>
            <a:r>
              <a:rPr lang="ru-RU" dirty="0"/>
              <a:t> 1-ші </a:t>
            </a:r>
            <a:r>
              <a:rPr lang="ru-RU" dirty="0" err="1" smtClean="0"/>
              <a:t>сериясы</a:t>
            </a:r>
            <a:r>
              <a:rPr lang="ru-RU" dirty="0" smtClean="0"/>
              <a:t> </a:t>
            </a:r>
            <a:r>
              <a:rPr lang="ru-RU" dirty="0" err="1"/>
              <a:t>басталады</a:t>
            </a:r>
            <a:r>
              <a:rPr lang="ru-RU" dirty="0"/>
              <a:t>.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ауысады</a:t>
            </a:r>
            <a:r>
              <a:rPr lang="ru-RU" dirty="0"/>
              <a:t>, </a:t>
            </a:r>
            <a:r>
              <a:rPr lang="en-US" dirty="0" smtClean="0"/>
              <a:t>TO</a:t>
            </a:r>
            <a:r>
              <a:rPr lang="kk-KZ" dirty="0" smtClean="0"/>
              <a:t>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де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ауысады</a:t>
            </a:r>
            <a:r>
              <a:rPr lang="ru-RU" dirty="0"/>
              <a:t>, ал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kk-KZ" dirty="0"/>
              <a:t>Ф</a:t>
            </a:r>
            <a:r>
              <a:rPr lang="en-US" dirty="0" smtClean="0"/>
              <a:t>5 </a:t>
            </a:r>
            <a:r>
              <a:rPr lang="ru-RU" dirty="0" err="1" smtClean="0"/>
              <a:t>қалыптастыру</a:t>
            </a:r>
            <a:r>
              <a:rPr lang="ru-RU" dirty="0" smtClean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ауысады</a:t>
            </a:r>
            <a:r>
              <a:rPr lang="ru-RU" dirty="0"/>
              <a:t>. </a:t>
            </a:r>
            <a:r>
              <a:rPr lang="ru-RU" dirty="0" smtClean="0"/>
              <a:t>ВК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err="1"/>
              <a:t>кірісіндегі</a:t>
            </a:r>
            <a:r>
              <a:rPr lang="ru-RU" dirty="0"/>
              <a:t> 1 диод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потенциалымен</a:t>
            </a:r>
            <a:r>
              <a:rPr lang="ru-RU" dirty="0"/>
              <a:t> </a:t>
            </a:r>
            <a:r>
              <a:rPr lang="ru-RU" dirty="0" err="1"/>
              <a:t>қоректенеді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4 шина </a:t>
            </a:r>
            <a:r>
              <a:rPr lang="ru-RU" dirty="0" err="1"/>
              <a:t>арқылы</a:t>
            </a:r>
            <a:r>
              <a:rPr lang="ru-RU" dirty="0"/>
              <a:t> диод </a:t>
            </a:r>
            <a:r>
              <a:rPr lang="ru-RU" dirty="0" err="1"/>
              <a:t>тізбегі</a:t>
            </a:r>
            <a:r>
              <a:rPr lang="ru-RU" dirty="0"/>
              <a:t> 1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smtClean="0"/>
              <a:t>ВК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Серияның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импульсі</a:t>
            </a:r>
            <a:r>
              <a:rPr lang="ru-RU" dirty="0"/>
              <a:t> </a:t>
            </a:r>
            <a:r>
              <a:rPr lang="ru-RU" dirty="0" err="1"/>
              <a:t>жіберудің</a:t>
            </a:r>
            <a:r>
              <a:rPr lang="ru-RU" dirty="0"/>
              <a:t> </a:t>
            </a:r>
            <a:r>
              <a:rPr lang="ru-RU" dirty="0" err="1"/>
              <a:t>басталуын</a:t>
            </a:r>
            <a:r>
              <a:rPr lang="ru-RU" dirty="0"/>
              <a:t> </a:t>
            </a:r>
            <a:r>
              <a:rPr lang="ru-RU" dirty="0" smtClean="0"/>
              <a:t>(НП) </a:t>
            </a:r>
            <a:r>
              <a:rPr lang="ru-RU" dirty="0" err="1"/>
              <a:t>бекітетін</a:t>
            </a:r>
            <a:r>
              <a:rPr lang="ru-RU" dirty="0"/>
              <a:t>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блогымен</a:t>
            </a:r>
            <a:r>
              <a:rPr lang="ru-RU" dirty="0"/>
              <a:t> </a:t>
            </a:r>
            <a:r>
              <a:rPr lang="ru-RU" dirty="0" err="1"/>
              <a:t>ұзартылады</a:t>
            </a:r>
            <a:r>
              <a:rPr lang="ru-RU" dirty="0" smtClean="0"/>
              <a:t>.</a:t>
            </a:r>
          </a:p>
          <a:p>
            <a:r>
              <a:rPr lang="ru-RU" dirty="0" err="1"/>
              <a:t>Серияның</a:t>
            </a:r>
            <a:r>
              <a:rPr lang="ru-RU" dirty="0"/>
              <a:t> </a:t>
            </a:r>
            <a:r>
              <a:rPr lang="ru-RU" dirty="0" err="1"/>
              <a:t>үшінші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бесінші</a:t>
            </a:r>
            <a:r>
              <a:rPr lang="ru-RU" dirty="0"/>
              <a:t> </a:t>
            </a:r>
            <a:r>
              <a:rPr lang="ru-RU" dirty="0" err="1"/>
              <a:t>импульстері</a:t>
            </a:r>
            <a:r>
              <a:rPr lang="ru-RU" dirty="0"/>
              <a:t> де </a:t>
            </a:r>
            <a:r>
              <a:rPr lang="ru-RU" dirty="0" err="1"/>
              <a:t>ұзарады</a:t>
            </a:r>
            <a:r>
              <a:rPr lang="ru-RU" dirty="0"/>
              <a:t>, </a:t>
            </a:r>
            <a:r>
              <a:rPr lang="ru-RU" dirty="0" err="1"/>
              <a:t>өйткені</a:t>
            </a:r>
            <a:r>
              <a:rPr lang="ru-RU" dirty="0"/>
              <a:t> 3-ші </a:t>
            </a:r>
            <a:r>
              <a:rPr lang="ru-RU" dirty="0" err="1"/>
              <a:t>және</a:t>
            </a:r>
            <a:r>
              <a:rPr lang="ru-RU" dirty="0"/>
              <a:t> 5-ші </a:t>
            </a:r>
            <a:r>
              <a:rPr lang="ru-RU" dirty="0" err="1"/>
              <a:t>дешифраторлық</a:t>
            </a:r>
            <a:r>
              <a:rPr lang="ru-RU" dirty="0"/>
              <a:t> </a:t>
            </a:r>
            <a:r>
              <a:rPr lang="ru-RU" dirty="0" err="1"/>
              <a:t>тізбектердің</a:t>
            </a:r>
            <a:r>
              <a:rPr lang="ru-RU" dirty="0"/>
              <a:t> </a:t>
            </a:r>
            <a:r>
              <a:rPr lang="ru-RU" dirty="0" err="1"/>
              <a:t>резисторлары</a:t>
            </a:r>
            <a:r>
              <a:rPr lang="ru-RU" dirty="0"/>
              <a:t> </a:t>
            </a:r>
            <a:r>
              <a:rPr lang="en-US" dirty="0" smtClean="0"/>
              <a:t>O</a:t>
            </a:r>
            <a:r>
              <a:rPr lang="kk-KZ" dirty="0" smtClean="0"/>
              <a:t>т</a:t>
            </a:r>
            <a:r>
              <a:rPr lang="en-US" dirty="0" smtClean="0"/>
              <a:t>7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kk-KZ" dirty="0" smtClean="0"/>
              <a:t>шина</a:t>
            </a: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en-US" dirty="0" err="1"/>
              <a:t>Ek</a:t>
            </a:r>
            <a:r>
              <a:rPr lang="en-US" dirty="0"/>
              <a:t>-</a:t>
            </a:r>
            <a:r>
              <a:rPr lang="ru-RU" dirty="0" err="1"/>
              <a:t>тен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потенциалын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3-ші </a:t>
            </a:r>
            <a:r>
              <a:rPr lang="ru-RU" dirty="0" err="1"/>
              <a:t>және</a:t>
            </a:r>
            <a:r>
              <a:rPr lang="ru-RU" dirty="0"/>
              <a:t> 5-ші </a:t>
            </a:r>
            <a:r>
              <a:rPr lang="ru-RU" dirty="0" err="1"/>
              <a:t>импульстардың</a:t>
            </a:r>
            <a:r>
              <a:rPr lang="ru-RU" dirty="0"/>
              <a:t> </a:t>
            </a:r>
            <a:r>
              <a:rPr lang="ru-RU" dirty="0" err="1"/>
              <a:t>ұзаруы</a:t>
            </a:r>
            <a:r>
              <a:rPr lang="ru-RU" dirty="0"/>
              <a:t> </a:t>
            </a:r>
            <a:r>
              <a:rPr lang="ru-RU" dirty="0" err="1"/>
              <a:t>бұйрықтың</a:t>
            </a:r>
            <a:r>
              <a:rPr lang="ru-RU" dirty="0"/>
              <a:t> КП7-ға </a:t>
            </a:r>
            <a:r>
              <a:rPr lang="ru-RU" dirty="0" err="1"/>
              <a:t>берілуіне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Серияның</a:t>
            </a:r>
            <a:r>
              <a:rPr lang="ru-RU" dirty="0"/>
              <a:t> </a:t>
            </a:r>
            <a:r>
              <a:rPr lang="ru-RU" dirty="0" err="1"/>
              <a:t>сегізінші</a:t>
            </a:r>
            <a:r>
              <a:rPr lang="ru-RU" dirty="0"/>
              <a:t> </a:t>
            </a:r>
            <a:r>
              <a:rPr lang="ru-RU" dirty="0" err="1"/>
              <a:t>импульсі</a:t>
            </a:r>
            <a:r>
              <a:rPr lang="ru-RU" dirty="0"/>
              <a:t> 3-ші </a:t>
            </a:r>
            <a:r>
              <a:rPr lang="ru-RU" dirty="0" err="1"/>
              <a:t>және</a:t>
            </a:r>
            <a:r>
              <a:rPr lang="ru-RU" dirty="0"/>
              <a:t> 5-ші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ұзартылады</a:t>
            </a:r>
            <a:r>
              <a:rPr lang="ru-RU" dirty="0"/>
              <a:t>, </a:t>
            </a:r>
            <a:r>
              <a:rPr lang="ru-RU" dirty="0" err="1"/>
              <a:t>өйткені</a:t>
            </a:r>
            <a:r>
              <a:rPr lang="ru-RU" dirty="0"/>
              <a:t> </a:t>
            </a:r>
            <a:r>
              <a:rPr lang="en-US" dirty="0" smtClean="0"/>
              <a:t>O</a:t>
            </a:r>
            <a:r>
              <a:rPr lang="kk-KZ" dirty="0" smtClean="0"/>
              <a:t>т</a:t>
            </a:r>
            <a:r>
              <a:rPr lang="en-US" dirty="0" smtClean="0"/>
              <a:t>7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/>
              <a:t>арқылы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8-ші дешифратор </a:t>
            </a:r>
            <a:r>
              <a:rPr lang="ru-RU" dirty="0" err="1"/>
              <a:t>тізбегінің</a:t>
            </a:r>
            <a:r>
              <a:rPr lang="ru-RU" dirty="0"/>
              <a:t> </a:t>
            </a:r>
            <a:r>
              <a:rPr lang="ru-RU" dirty="0" err="1"/>
              <a:t>резисторына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 smtClean="0"/>
              <a:t>.</a:t>
            </a:r>
          </a:p>
          <a:p>
            <a:r>
              <a:rPr lang="ru-RU" dirty="0" err="1"/>
              <a:t>Нысанның</a:t>
            </a:r>
            <a:r>
              <a:rPr lang="ru-RU" dirty="0"/>
              <a:t> </a:t>
            </a:r>
            <a:r>
              <a:rPr lang="ru-RU" dirty="0" err="1"/>
              <a:t>импульсін</a:t>
            </a:r>
            <a:r>
              <a:rPr lang="ru-RU" dirty="0"/>
              <a:t> </a:t>
            </a:r>
            <a:r>
              <a:rPr lang="ru-RU" dirty="0" err="1"/>
              <a:t>ұзарту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біршама</a:t>
            </a:r>
            <a:r>
              <a:rPr lang="ru-RU" dirty="0"/>
              <a:t> </a:t>
            </a:r>
            <a:r>
              <a:rPr lang="ru-RU" dirty="0" err="1"/>
              <a:t>күрделірек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 smtClean="0"/>
              <a:t>Таратушының</a:t>
            </a:r>
            <a:r>
              <a:rPr lang="ru-RU" dirty="0" smtClean="0"/>
              <a:t> 24-позициясында </a:t>
            </a:r>
            <a:r>
              <a:rPr lang="en-US" dirty="0" smtClean="0"/>
              <a:t>O</a:t>
            </a:r>
            <a:r>
              <a:rPr lang="kk-KZ" dirty="0" smtClean="0"/>
              <a:t>т</a:t>
            </a:r>
            <a:r>
              <a:rPr lang="en-US" dirty="0" smtClean="0"/>
              <a:t>7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/>
              <a:t>арқылы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шинасынан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потенциалы, </a:t>
            </a:r>
            <a:r>
              <a:rPr lang="ru-RU" dirty="0" err="1"/>
              <a:t>шифрлағыштың</a:t>
            </a:r>
            <a:r>
              <a:rPr lang="ru-RU" dirty="0"/>
              <a:t> 7-шығысы, 24-ші </a:t>
            </a:r>
            <a:r>
              <a:rPr lang="ru-RU" dirty="0" err="1"/>
              <a:t>шифрлау</a:t>
            </a:r>
            <a:r>
              <a:rPr lang="ru-RU" dirty="0"/>
              <a:t> </a:t>
            </a:r>
            <a:r>
              <a:rPr lang="ru-RU" dirty="0" err="1"/>
              <a:t>сұлбасының</a:t>
            </a:r>
            <a:r>
              <a:rPr lang="ru-RU" dirty="0"/>
              <a:t> резисторы, </a:t>
            </a:r>
            <a:r>
              <a:rPr lang="en-US" dirty="0"/>
              <a:t>SB63 </a:t>
            </a:r>
            <a:r>
              <a:rPr lang="ru-RU" dirty="0" err="1" smtClean="0"/>
              <a:t>кнопкасы</a:t>
            </a:r>
            <a:r>
              <a:rPr lang="ru-RU" dirty="0" smtClean="0"/>
              <a:t>, </a:t>
            </a:r>
            <a:r>
              <a:rPr lang="ru-RU" dirty="0"/>
              <a:t>18-ші </a:t>
            </a:r>
            <a:r>
              <a:rPr lang="ru-RU" dirty="0" err="1"/>
              <a:t>шинадағы</a:t>
            </a:r>
            <a:r>
              <a:rPr lang="ru-RU" dirty="0"/>
              <a:t> </a:t>
            </a:r>
            <a:r>
              <a:rPr lang="ru-RU" dirty="0" err="1"/>
              <a:t>кіріске</a:t>
            </a:r>
            <a:r>
              <a:rPr lang="ru-RU" dirty="0"/>
              <a:t> </a:t>
            </a:r>
            <a:r>
              <a:rPr lang="ru-RU" dirty="0" err="1" smtClean="0"/>
              <a:t>беріледі</a:t>
            </a:r>
            <a:r>
              <a:rPr lang="ru-RU" dirty="0"/>
              <a:t>,</a:t>
            </a:r>
            <a:r>
              <a:rPr lang="ru-RU" dirty="0" smtClean="0"/>
              <a:t> </a:t>
            </a:r>
            <a:r>
              <a:rPr lang="kk-KZ" dirty="0"/>
              <a:t>ФИ</a:t>
            </a:r>
            <a:r>
              <a:rPr lang="en-US" dirty="0"/>
              <a:t>4 </a:t>
            </a:r>
            <a:r>
              <a:rPr lang="ru-RU" dirty="0" err="1" smtClean="0"/>
              <a:t>каскадты</a:t>
            </a:r>
            <a:r>
              <a:rPr lang="ru-RU" dirty="0" smtClean="0"/>
              <a:t> </a:t>
            </a:r>
            <a:r>
              <a:rPr lang="ru-RU" dirty="0" err="1"/>
              <a:t>импульсті</a:t>
            </a:r>
            <a:r>
              <a:rPr lang="ru-RU" dirty="0"/>
              <a:t> </a:t>
            </a:r>
            <a:r>
              <a:rPr lang="ru-RU" dirty="0" err="1" smtClean="0"/>
              <a:t>қалыптастырушының</a:t>
            </a:r>
            <a:r>
              <a:rPr lang="ru-RU" dirty="0" smtClean="0"/>
              <a:t> конденсаторы </a:t>
            </a:r>
            <a:r>
              <a:rPr lang="ru-RU" dirty="0" err="1" smtClean="0"/>
              <a:t>зарядталады</a:t>
            </a:r>
            <a:r>
              <a:rPr lang="ru-RU" dirty="0" smtClean="0"/>
              <a:t>. </a:t>
            </a:r>
            <a:r>
              <a:rPr lang="ru-RU" dirty="0"/>
              <a:t>Инвертор </a:t>
            </a:r>
            <a:r>
              <a:rPr lang="ru-RU" dirty="0" smtClean="0"/>
              <a:t>15(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құлыптан</a:t>
            </a:r>
            <a:r>
              <a:rPr lang="ru-RU" dirty="0"/>
              <a:t> </a:t>
            </a:r>
            <a:r>
              <a:rPr lang="ru-RU" dirty="0" err="1"/>
              <a:t>босатылған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шығысындағы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smtClean="0"/>
              <a:t>4</a:t>
            </a:r>
            <a:r>
              <a:rPr lang="kk-KZ" dirty="0" smtClean="0"/>
              <a:t>гр </a:t>
            </a:r>
            <a:r>
              <a:rPr lang="ru-RU" dirty="0" err="1" smtClean="0"/>
              <a:t>шинасына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kk-KZ" dirty="0" smtClean="0"/>
              <a:t>ФИ</a:t>
            </a:r>
            <a:r>
              <a:rPr lang="en-US" dirty="0" smtClean="0"/>
              <a:t>4 </a:t>
            </a:r>
            <a:r>
              <a:rPr lang="ru-RU" dirty="0" err="1"/>
              <a:t>импульсті</a:t>
            </a:r>
            <a:r>
              <a:rPr lang="ru-RU" dirty="0"/>
              <a:t> </a:t>
            </a:r>
            <a:r>
              <a:rPr lang="ru-RU" dirty="0" err="1"/>
              <a:t>қалыптастырушының</a:t>
            </a:r>
            <a:r>
              <a:rPr lang="ru-RU" dirty="0"/>
              <a:t> </a:t>
            </a:r>
            <a:r>
              <a:rPr lang="ru-RU" dirty="0" err="1" smtClean="0"/>
              <a:t>зарядталған</a:t>
            </a:r>
            <a:r>
              <a:rPr lang="ru-RU" dirty="0" smtClean="0"/>
              <a:t> </a:t>
            </a:r>
            <a:r>
              <a:rPr lang="ru-RU" dirty="0" err="1"/>
              <a:t>конденсаторына</a:t>
            </a:r>
            <a:r>
              <a:rPr lang="ru-RU" dirty="0"/>
              <a:t> </a:t>
            </a:r>
            <a:r>
              <a:rPr lang="ru-RU" dirty="0" err="1" smtClean="0"/>
              <a:t>беріледі.Конденсатор</a:t>
            </a:r>
            <a:r>
              <a:rPr lang="ru-RU" dirty="0" smtClean="0"/>
              <a:t> </a:t>
            </a:r>
            <a:r>
              <a:rPr lang="ru-RU" dirty="0" err="1"/>
              <a:t>разрядталған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kk-KZ" dirty="0" smtClean="0"/>
              <a:t>ФИ</a:t>
            </a:r>
            <a:r>
              <a:rPr lang="en-US" dirty="0" smtClean="0"/>
              <a:t>4 </a:t>
            </a:r>
            <a:r>
              <a:rPr lang="ru-RU" dirty="0" err="1"/>
              <a:t>тізбегінің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6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kk-KZ" dirty="0" smtClean="0"/>
              <a:t>ЛС</a:t>
            </a:r>
            <a:r>
              <a:rPr lang="en-US" dirty="0" smtClean="0"/>
              <a:t>4 </a:t>
            </a:r>
            <a:r>
              <a:rPr lang="ru-RU" dirty="0" err="1" smtClean="0"/>
              <a:t>логикалық</a:t>
            </a:r>
            <a:r>
              <a:rPr lang="ru-RU" dirty="0" smtClean="0"/>
              <a:t> </a:t>
            </a:r>
            <a:r>
              <a:rPr lang="ru-RU" dirty="0" err="1" smtClean="0"/>
              <a:t>тізбегінің</a:t>
            </a:r>
            <a:r>
              <a:rPr lang="ru-RU" dirty="0" smtClean="0"/>
              <a:t> </a:t>
            </a:r>
            <a:r>
              <a:rPr lang="en-US" dirty="0" smtClean="0"/>
              <a:t>DV2 </a:t>
            </a:r>
            <a:r>
              <a:rPr lang="ru-RU" dirty="0" err="1"/>
              <a:t>диодына</a:t>
            </a:r>
            <a:r>
              <a:rPr lang="ru-RU" dirty="0"/>
              <a:t> </a:t>
            </a:r>
            <a:r>
              <a:rPr lang="ru-RU" dirty="0" err="1"/>
              <a:t>ағатын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2391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13347"/>
            <a:ext cx="8915400" cy="5397875"/>
          </a:xfrm>
        </p:spPr>
        <p:txBody>
          <a:bodyPr/>
          <a:lstStyle/>
          <a:p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тізбектің</a:t>
            </a:r>
            <a:r>
              <a:rPr lang="ru-RU" dirty="0"/>
              <a:t> </a:t>
            </a:r>
            <a:r>
              <a:rPr lang="en-US" dirty="0"/>
              <a:t>DV1 </a:t>
            </a:r>
            <a:r>
              <a:rPr lang="ru-RU" dirty="0"/>
              <a:t>диоды да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түрлендіргіштен</a:t>
            </a:r>
            <a:r>
              <a:rPr lang="ru-RU" dirty="0"/>
              <a:t>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потенциалын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kk-KZ" dirty="0" smtClean="0"/>
              <a:t>ЛС</a:t>
            </a:r>
            <a:r>
              <a:rPr lang="en-US" dirty="0" smtClean="0"/>
              <a:t>4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схемасы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kk-KZ" dirty="0" smtClean="0"/>
              <a:t>БК</a:t>
            </a:r>
            <a:r>
              <a:rPr lang="en-US" dirty="0" smtClean="0"/>
              <a:t>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smtClean="0"/>
              <a:t>15</a:t>
            </a:r>
            <a:r>
              <a:rPr lang="ru-RU" dirty="0"/>
              <a:t> (</a:t>
            </a:r>
            <a:r>
              <a:rPr lang="kk-KZ" dirty="0"/>
              <a:t>Г</a:t>
            </a:r>
            <a:r>
              <a:rPr lang="en-US" dirty="0"/>
              <a:t>4) </a:t>
            </a:r>
            <a:r>
              <a:rPr lang="ru-RU" dirty="0" smtClean="0"/>
              <a:t>-</a:t>
            </a:r>
            <a:r>
              <a:rPr lang="ru-RU" dirty="0" err="1"/>
              <a:t>инверторына</a:t>
            </a:r>
            <a:r>
              <a:rPr lang="ru-RU" dirty="0"/>
              <a:t> </a:t>
            </a:r>
            <a:r>
              <a:rPr lang="ru-RU" dirty="0" err="1" smtClean="0"/>
              <a:t>беріледі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құлпын</a:t>
            </a:r>
            <a:r>
              <a:rPr lang="ru-RU" dirty="0"/>
              <a:t> </a:t>
            </a:r>
            <a:r>
              <a:rPr lang="ru-RU" dirty="0" err="1"/>
              <a:t>ашуды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серияның</a:t>
            </a:r>
            <a:r>
              <a:rPr lang="ru-RU" dirty="0"/>
              <a:t> 24-ші </a:t>
            </a:r>
            <a:r>
              <a:rPr lang="ru-RU" dirty="0" err="1"/>
              <a:t>импульсін</a:t>
            </a:r>
            <a:r>
              <a:rPr lang="ru-RU" dirty="0"/>
              <a:t> </a:t>
            </a:r>
            <a:r>
              <a:rPr lang="ru-RU" dirty="0" err="1"/>
              <a:t>кеңейтеді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/>
              <a:t>29-шы </a:t>
            </a:r>
            <a:r>
              <a:rPr lang="ru-RU" dirty="0" err="1"/>
              <a:t>позицияға</a:t>
            </a:r>
            <a:r>
              <a:rPr lang="ru-RU" dirty="0"/>
              <a:t> </a:t>
            </a:r>
            <a:r>
              <a:rPr lang="ru-RU" dirty="0" err="1"/>
              <a:t>ауысқанда</a:t>
            </a:r>
            <a:r>
              <a:rPr lang="ru-RU" dirty="0"/>
              <a:t> </a:t>
            </a:r>
            <a:r>
              <a:rPr lang="ru-RU" dirty="0" err="1"/>
              <a:t>серияның</a:t>
            </a:r>
            <a:r>
              <a:rPr lang="ru-RU" dirty="0"/>
              <a:t> 29-шы </a:t>
            </a:r>
            <a:r>
              <a:rPr lang="ru-RU" dirty="0" err="1"/>
              <a:t>импульсі</a:t>
            </a:r>
            <a:r>
              <a:rPr lang="ru-RU" dirty="0"/>
              <a:t> </a:t>
            </a:r>
            <a:r>
              <a:rPr lang="ru-RU" dirty="0" err="1"/>
              <a:t>ұзарады</a:t>
            </a:r>
            <a:r>
              <a:rPr lang="ru-RU" dirty="0"/>
              <a:t>. </a:t>
            </a:r>
            <a:r>
              <a:rPr lang="ru-RU" dirty="0" smtClean="0"/>
              <a:t>4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триггерінен</a:t>
            </a:r>
            <a:r>
              <a:rPr lang="ru-RU" dirty="0"/>
              <a:t> 29-шы </a:t>
            </a:r>
            <a:r>
              <a:rPr lang="ru-RU" dirty="0" err="1"/>
              <a:t>контурдың</a:t>
            </a:r>
            <a:r>
              <a:rPr lang="ru-RU" dirty="0"/>
              <a:t> </a:t>
            </a:r>
            <a:r>
              <a:rPr lang="ru-RU" dirty="0" err="1"/>
              <a:t>резисторына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өйткені</a:t>
            </a:r>
            <a:r>
              <a:rPr lang="ru-RU" dirty="0"/>
              <a:t> триггер </a:t>
            </a:r>
            <a:r>
              <a:rPr lang="ru-RU" dirty="0" smtClean="0"/>
              <a:t>4гр 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сериясынан</a:t>
            </a:r>
            <a:r>
              <a:rPr lang="ru-RU" dirty="0"/>
              <a:t> </a:t>
            </a:r>
            <a:r>
              <a:rPr lang="ru-RU" dirty="0" err="1"/>
              <a:t>бері</a:t>
            </a:r>
            <a:r>
              <a:rPr lang="ru-RU" dirty="0"/>
              <a:t> </a:t>
            </a:r>
            <a:r>
              <a:rPr lang="ru-RU" dirty="0" err="1"/>
              <a:t>қозған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4-шинада 29-ші </a:t>
            </a:r>
            <a:r>
              <a:rPr lang="ru-RU" dirty="0" err="1"/>
              <a:t>контурдың</a:t>
            </a:r>
            <a:r>
              <a:rPr lang="ru-RU" dirty="0"/>
              <a:t> </a:t>
            </a:r>
            <a:r>
              <a:rPr lang="ru-RU" dirty="0" err="1"/>
              <a:t>шығысындағы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smtClean="0"/>
              <a:t>9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smtClean="0"/>
              <a:t>-</a:t>
            </a:r>
            <a:r>
              <a:rPr lang="ru-RU" dirty="0" err="1"/>
              <a:t>каскадтың</a:t>
            </a:r>
            <a:r>
              <a:rPr lang="ru-RU" dirty="0"/>
              <a:t> </a:t>
            </a:r>
            <a:r>
              <a:rPr lang="en-US" dirty="0" smtClean="0"/>
              <a:t>4- </a:t>
            </a:r>
            <a:r>
              <a:rPr lang="ru-RU" dirty="0" err="1" smtClean="0"/>
              <a:t>клеммасына</a:t>
            </a:r>
            <a:r>
              <a:rPr lang="ru-RU" dirty="0" smtClean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kk-KZ" dirty="0" smtClean="0"/>
              <a:t>БК</a:t>
            </a:r>
            <a:r>
              <a:rPr lang="en-US" dirty="0" smtClean="0"/>
              <a:t> </a:t>
            </a:r>
            <a:r>
              <a:rPr lang="ru-RU" dirty="0" err="1"/>
              <a:t>блоктау</a:t>
            </a:r>
            <a:r>
              <a:rPr lang="ru-RU" dirty="0"/>
              <a:t> </a:t>
            </a:r>
            <a:r>
              <a:rPr lang="ru-RU" dirty="0" err="1"/>
              <a:t>серияның</a:t>
            </a:r>
            <a:r>
              <a:rPr lang="ru-RU" dirty="0"/>
              <a:t> 29-шы </a:t>
            </a:r>
            <a:r>
              <a:rPr lang="ru-RU" dirty="0" err="1"/>
              <a:t>импульсін</a:t>
            </a:r>
            <a:r>
              <a:rPr lang="ru-RU" dirty="0"/>
              <a:t> </a:t>
            </a:r>
            <a:r>
              <a:rPr lang="ru-RU" dirty="0" err="1"/>
              <a:t>ұзартады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/>
              <a:t>31-ші </a:t>
            </a:r>
            <a:r>
              <a:rPr lang="ru-RU" dirty="0" err="1"/>
              <a:t>және</a:t>
            </a:r>
            <a:r>
              <a:rPr lang="ru-RU" dirty="0"/>
              <a:t> 32-ші </a:t>
            </a:r>
            <a:r>
              <a:rPr lang="ru-RU" dirty="0" err="1"/>
              <a:t>позицияларында</a:t>
            </a:r>
            <a:r>
              <a:rPr lang="ru-RU" dirty="0"/>
              <a:t> бос </a:t>
            </a:r>
            <a:r>
              <a:rPr lang="ru-RU" dirty="0" err="1"/>
              <a:t>серияны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сипатталғандай</a:t>
            </a:r>
            <a:r>
              <a:rPr lang="ru-RU" dirty="0"/>
              <a:t> ультра </a:t>
            </a:r>
            <a:r>
              <a:rPr lang="ru-RU" dirty="0" err="1"/>
              <a:t>ұзын</a:t>
            </a:r>
            <a:r>
              <a:rPr lang="ru-RU" dirty="0"/>
              <a:t> </a:t>
            </a:r>
            <a:r>
              <a:rPr lang="ru-RU" dirty="0" err="1"/>
              <a:t>фазалық</a:t>
            </a:r>
            <a:r>
              <a:rPr lang="ru-RU" dirty="0"/>
              <a:t> импульс </a:t>
            </a:r>
            <a:r>
              <a:rPr lang="ru-RU" dirty="0" err="1"/>
              <a:t>қалыптасады</a:t>
            </a:r>
            <a:r>
              <a:rPr lang="ru-RU" dirty="0"/>
              <a:t>. 31-позициядағы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күшейткіші</a:t>
            </a:r>
            <a:r>
              <a:rPr lang="ru-RU" dirty="0"/>
              <a:t>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күйінде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, </a:t>
            </a:r>
            <a:r>
              <a:rPr lang="ru-RU" dirty="0" err="1"/>
              <a:t>өйткені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келтірілген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ПП </a:t>
            </a:r>
            <a:r>
              <a:rPr lang="ru-RU" dirty="0" err="1" smtClean="0"/>
              <a:t>триггері</a:t>
            </a:r>
            <a:r>
              <a:rPr lang="ru-RU" dirty="0" smtClean="0"/>
              <a:t> </a:t>
            </a:r>
            <a:r>
              <a:rPr lang="ru-RU" dirty="0" err="1" smtClean="0"/>
              <a:t>таратқыш</a:t>
            </a:r>
            <a:r>
              <a:rPr lang="ru-RU" dirty="0" smtClean="0"/>
              <a:t> </a:t>
            </a:r>
            <a:r>
              <a:rPr lang="ru-RU" dirty="0" err="1"/>
              <a:t>үшінші</a:t>
            </a:r>
            <a:r>
              <a:rPr lang="ru-RU" dirty="0"/>
              <a:t> </a:t>
            </a:r>
            <a:r>
              <a:rPr lang="ru-RU" dirty="0" err="1"/>
              <a:t>орынға</a:t>
            </a:r>
            <a:r>
              <a:rPr lang="ru-RU" dirty="0"/>
              <a:t> </a:t>
            </a:r>
            <a:r>
              <a:rPr lang="ru-RU" dirty="0" err="1"/>
              <a:t>ауысқанда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8</a:t>
            </a:r>
            <a:r>
              <a:rPr lang="kk-KZ" dirty="0" smtClean="0"/>
              <a:t> </a:t>
            </a:r>
            <a:r>
              <a:rPr lang="en-US" dirty="0"/>
              <a:t>T</a:t>
            </a:r>
            <a:r>
              <a:rPr lang="kk-KZ" dirty="0"/>
              <a:t>ПП</a:t>
            </a:r>
            <a:r>
              <a:rPr lang="en-US" dirty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kk-KZ" dirty="0"/>
              <a:t>УСб</a:t>
            </a:r>
            <a:r>
              <a:rPr lang="en-US" dirty="0"/>
              <a:t> </a:t>
            </a:r>
            <a:r>
              <a:rPr lang="ru-RU" dirty="0" err="1"/>
              <a:t>күшейткішіне</a:t>
            </a:r>
            <a:r>
              <a:rPr lang="en-US" dirty="0" smtClean="0"/>
              <a:t>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бергенде</a:t>
            </a:r>
            <a:r>
              <a:rPr lang="ru-RU" dirty="0"/>
              <a:t> «</a:t>
            </a:r>
            <a:r>
              <a:rPr lang="ru-RU" dirty="0" smtClean="0"/>
              <a:t>2-шығыс.</a:t>
            </a:r>
            <a:r>
              <a:rPr lang="kk-KZ" dirty="0" smtClean="0"/>
              <a:t>СчР</a:t>
            </a:r>
            <a:r>
              <a:rPr lang="en-US" dirty="0" smtClean="0"/>
              <a:t>» </a:t>
            </a:r>
            <a:r>
              <a:rPr lang="ru-RU" dirty="0"/>
              <a:t>диод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қозғалады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6580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97305"/>
            <a:ext cx="8915400" cy="5413917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Екінші</a:t>
            </a:r>
            <a:r>
              <a:rPr lang="ru-RU" dirty="0"/>
              <a:t> топ </a:t>
            </a:r>
            <a:r>
              <a:rPr lang="ru-RU" dirty="0" err="1"/>
              <a:t>сериясын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біріншісі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ретпен</a:t>
            </a:r>
            <a:r>
              <a:rPr lang="ru-RU" dirty="0"/>
              <a:t> </a:t>
            </a:r>
            <a:r>
              <a:rPr lang="ru-RU" dirty="0" err="1" smtClean="0"/>
              <a:t>жүреді</a:t>
            </a:r>
            <a:r>
              <a:rPr lang="ru-RU" dirty="0" smtClean="0"/>
              <a:t>, </a:t>
            </a:r>
            <a:r>
              <a:rPr lang="ru-RU" dirty="0" err="1" smtClean="0"/>
              <a:t>айырмашылығы</a:t>
            </a:r>
            <a:r>
              <a:rPr lang="ru-RU" dirty="0" smtClean="0"/>
              <a:t> </a:t>
            </a:r>
            <a:r>
              <a:rPr lang="ru-RU" dirty="0" err="1"/>
              <a:t>мынада</a:t>
            </a:r>
            <a:r>
              <a:rPr lang="ru-RU" dirty="0"/>
              <a:t>,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 err="1"/>
              <a:t>екіншіден</a:t>
            </a:r>
            <a:r>
              <a:rPr lang="ru-RU" dirty="0"/>
              <a:t> </a:t>
            </a:r>
            <a:r>
              <a:rPr lang="ru-RU" dirty="0" err="1"/>
              <a:t>үшінші</a:t>
            </a:r>
            <a:r>
              <a:rPr lang="ru-RU" dirty="0"/>
              <a:t> </a:t>
            </a:r>
            <a:r>
              <a:rPr lang="ru-RU" dirty="0" err="1"/>
              <a:t>орынға</a:t>
            </a:r>
            <a:r>
              <a:rPr lang="ru-RU" dirty="0"/>
              <a:t> </a:t>
            </a:r>
            <a:r>
              <a:rPr lang="ru-RU" dirty="0" err="1"/>
              <a:t>ауысқан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 smtClean="0"/>
              <a:t>келтіріледі</a:t>
            </a:r>
            <a:r>
              <a:rPr lang="ru-RU" dirty="0" smtClean="0"/>
              <a:t>,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8</a:t>
            </a:r>
            <a:r>
              <a:rPr lang="en-US" dirty="0"/>
              <a:t>)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/>
              <a:t>31-ші </a:t>
            </a:r>
            <a:r>
              <a:rPr lang="ru-RU" dirty="0" err="1"/>
              <a:t>позициясы</a:t>
            </a:r>
            <a:r>
              <a:rPr lang="ru-RU" dirty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/>
              <a:t>ашылуына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 smtClean="0"/>
              <a:t>. </a:t>
            </a:r>
            <a:r>
              <a:rPr lang="ru-RU" dirty="0" err="1"/>
              <a:t>Пәрменнің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қатарындағы</a:t>
            </a:r>
            <a:r>
              <a:rPr lang="ru-RU" dirty="0"/>
              <a:t> 31-позицияға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kk-KZ" dirty="0" smtClean="0"/>
              <a:t>ТУ ДП</a:t>
            </a:r>
            <a:r>
              <a:rPr lang="en-US" dirty="0" smtClean="0"/>
              <a:t>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сериядағыдай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істейді</a:t>
            </a:r>
            <a:r>
              <a:rPr lang="ru-RU" dirty="0"/>
              <a:t>: 3-ші </a:t>
            </a:r>
            <a:r>
              <a:rPr lang="ru-RU" dirty="0" err="1"/>
              <a:t>және</a:t>
            </a:r>
            <a:r>
              <a:rPr lang="ru-RU" dirty="0"/>
              <a:t> 5-ші </a:t>
            </a:r>
            <a:r>
              <a:rPr lang="ru-RU" dirty="0" err="1"/>
              <a:t>импульстар</a:t>
            </a:r>
            <a:r>
              <a:rPr lang="ru-RU" dirty="0"/>
              <a:t> КП7 </a:t>
            </a:r>
            <a:r>
              <a:rPr lang="ru-RU" dirty="0" err="1"/>
              <a:t>таңдайды</a:t>
            </a:r>
            <a:r>
              <a:rPr lang="ru-RU" dirty="0"/>
              <a:t>, 8-ші импульс «</a:t>
            </a:r>
            <a:r>
              <a:rPr lang="ru-RU" dirty="0" err="1"/>
              <a:t>Өшіру</a:t>
            </a:r>
            <a:r>
              <a:rPr lang="ru-RU" dirty="0"/>
              <a:t>» </a:t>
            </a:r>
            <a:r>
              <a:rPr lang="ru-RU" dirty="0" err="1"/>
              <a:t>операциясын</a:t>
            </a:r>
            <a:r>
              <a:rPr lang="ru-RU" dirty="0"/>
              <a:t> </a:t>
            </a:r>
            <a:r>
              <a:rPr lang="ru-RU" dirty="0" err="1"/>
              <a:t>таңдайды</a:t>
            </a:r>
            <a:r>
              <a:rPr lang="ru-RU" dirty="0"/>
              <a:t>, 24-ші импульс </a:t>
            </a:r>
            <a:r>
              <a:rPr lang="ru-RU" dirty="0" err="1" smtClean="0"/>
              <a:t>таңдайды</a:t>
            </a:r>
            <a:r>
              <a:rPr lang="ru-RU" dirty="0" smtClean="0"/>
              <a:t> </a:t>
            </a:r>
            <a:r>
              <a:rPr lang="ru-RU" dirty="0"/>
              <a:t>15-ші </a:t>
            </a:r>
            <a:r>
              <a:rPr lang="ru-RU" dirty="0" err="1" smtClean="0"/>
              <a:t>объектіні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/>
              <a:t>4-ші </a:t>
            </a:r>
            <a:r>
              <a:rPr lang="ru-RU" dirty="0" err="1"/>
              <a:t>топты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29-шы </a:t>
            </a:r>
            <a:r>
              <a:rPr lang="ru-RU" dirty="0" smtClean="0"/>
              <a:t>импульс.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/>
              <a:t>31-позициясында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</a:t>
            </a:r>
            <a:r>
              <a:rPr lang="ru-RU" dirty="0"/>
              <a:t> </a:t>
            </a:r>
            <a:r>
              <a:rPr lang="ru-RU" dirty="0" err="1"/>
              <a:t>ашылады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КУ кнопкалары</a:t>
            </a:r>
            <a:r>
              <a:rPr lang="en-US" dirty="0" smtClean="0"/>
              <a:t> </a:t>
            </a:r>
            <a:r>
              <a:rPr lang="ru-RU" dirty="0" err="1" smtClean="0"/>
              <a:t>басылған</a:t>
            </a:r>
            <a:r>
              <a:rPr lang="ru-RU" dirty="0" smtClean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триггерлерін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келтіреді</a:t>
            </a:r>
            <a:r>
              <a:rPr lang="ru-RU" dirty="0" smtClean="0"/>
              <a:t>.</a:t>
            </a:r>
          </a:p>
          <a:p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 smtClean="0"/>
              <a:t>командалық</a:t>
            </a:r>
            <a:r>
              <a:rPr lang="ru-RU" dirty="0" smtClean="0"/>
              <a:t> </a:t>
            </a:r>
            <a:r>
              <a:rPr lang="ru-RU" dirty="0" err="1"/>
              <a:t>сериясы</a:t>
            </a:r>
            <a:r>
              <a:rPr lang="ru-RU" dirty="0"/>
              <a:t> </a:t>
            </a:r>
            <a:r>
              <a:rPr lang="ru-RU" dirty="0" err="1"/>
              <a:t>аяқталғаннан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en-US" dirty="0"/>
              <a:t>SB63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/>
              <a:t>босатылған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оралады</a:t>
            </a:r>
            <a:r>
              <a:rPr lang="ru-RU" dirty="0"/>
              <a:t>. </a:t>
            </a:r>
            <a:r>
              <a:rPr lang="ru-RU" dirty="0" err="1"/>
              <a:t>Осыдан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диспетчер </a:t>
            </a:r>
            <a:r>
              <a:rPr lang="ru-RU" dirty="0" err="1" smtClean="0"/>
              <a:t>өзін-өзіне</a:t>
            </a:r>
            <a:r>
              <a:rPr lang="ru-RU" dirty="0" smtClean="0"/>
              <a:t> </a:t>
            </a:r>
            <a:r>
              <a:rPr lang="ru-RU" dirty="0" err="1"/>
              <a:t>қайтару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 </a:t>
            </a:r>
            <a:r>
              <a:rPr lang="en-US" dirty="0" smtClean="0"/>
              <a:t>O</a:t>
            </a:r>
            <a:r>
              <a:rPr lang="kk-KZ" dirty="0" smtClean="0"/>
              <a:t>т</a:t>
            </a:r>
            <a:r>
              <a:rPr lang="en-US" dirty="0" smtClean="0"/>
              <a:t>7 </a:t>
            </a:r>
            <a:r>
              <a:rPr lang="ru-RU" dirty="0" err="1"/>
              <a:t>түймесін</a:t>
            </a:r>
            <a:r>
              <a:rPr lang="ru-RU" dirty="0"/>
              <a:t> басу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en-US" dirty="0" smtClean="0"/>
              <a:t>O</a:t>
            </a:r>
            <a:r>
              <a:rPr lang="kk-KZ" dirty="0" smtClean="0"/>
              <a:t>т</a:t>
            </a:r>
            <a:r>
              <a:rPr lang="en-US" dirty="0" smtClean="0"/>
              <a:t>7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зарядталған</a:t>
            </a:r>
            <a:r>
              <a:rPr lang="ru-RU" dirty="0"/>
              <a:t> </a:t>
            </a:r>
            <a:r>
              <a:rPr lang="en-US" dirty="0"/>
              <a:t>C1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C2 </a:t>
            </a:r>
            <a:r>
              <a:rPr lang="ru-RU" dirty="0" err="1"/>
              <a:t>конденсаторлары</a:t>
            </a:r>
            <a:r>
              <a:rPr lang="ru-RU" dirty="0"/>
              <a:t> </a:t>
            </a:r>
            <a:r>
              <a:rPr lang="ru-RU" dirty="0" err="1"/>
              <a:t>ашылғаннан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en-US" dirty="0" smtClean="0"/>
              <a:t>TO</a:t>
            </a:r>
            <a:r>
              <a:rPr lang="kk-KZ" dirty="0" smtClean="0"/>
              <a:t>П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триггерлерінің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жақ</a:t>
            </a:r>
            <a:r>
              <a:rPr lang="ru-RU" dirty="0"/>
              <a:t> </a:t>
            </a:r>
            <a:r>
              <a:rPr lang="ru-RU" dirty="0" err="1"/>
              <a:t>кірістеріне</a:t>
            </a:r>
            <a:r>
              <a:rPr lang="ru-RU" dirty="0"/>
              <a:t> </a:t>
            </a:r>
            <a:r>
              <a:rPr lang="ru-RU" dirty="0" err="1"/>
              <a:t>разрядталады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ОП</a:t>
            </a:r>
            <a:r>
              <a:rPr lang="en-US" dirty="0" smtClean="0"/>
              <a:t> </a:t>
            </a:r>
            <a:r>
              <a:rPr lang="ru-RU" dirty="0" err="1"/>
              <a:t>триггерін</a:t>
            </a:r>
            <a:r>
              <a:rPr lang="ru-RU" dirty="0"/>
              <a:t>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2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транзистордың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З</a:t>
            </a:r>
            <a:r>
              <a:rPr lang="en-US" dirty="0" smtClean="0"/>
              <a:t>k9(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 err="1"/>
              <a:t>кідіріс</a:t>
            </a:r>
            <a:r>
              <a:rPr lang="ru-RU" dirty="0"/>
              <a:t> </a:t>
            </a:r>
            <a:r>
              <a:rPr lang="ru-RU" dirty="0" err="1"/>
              <a:t>сатысына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жеткізуге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каскадтың</a:t>
            </a:r>
            <a:r>
              <a:rPr lang="ru-RU" dirty="0"/>
              <a:t> </a:t>
            </a:r>
            <a:r>
              <a:rPr lang="ru-RU" dirty="0" err="1"/>
              <a:t>алдын</a:t>
            </a:r>
            <a:r>
              <a:rPr lang="ru-RU" dirty="0"/>
              <a:t> ала </a:t>
            </a:r>
            <a:r>
              <a:rPr lang="ru-RU" dirty="0" err="1"/>
              <a:t>зарядталған</a:t>
            </a:r>
            <a:r>
              <a:rPr lang="ru-RU" dirty="0"/>
              <a:t> конденсаторы </a:t>
            </a:r>
            <a:r>
              <a:rPr lang="ru-RU" dirty="0" err="1"/>
              <a:t>транзистордың</a:t>
            </a:r>
            <a:r>
              <a:rPr lang="ru-RU" dirty="0"/>
              <a:t> </a:t>
            </a:r>
            <a:r>
              <a:rPr lang="ru-RU" dirty="0" err="1"/>
              <a:t>негізіне</a:t>
            </a:r>
            <a:r>
              <a:rPr lang="ru-RU" dirty="0"/>
              <a:t> </a:t>
            </a:r>
            <a:r>
              <a:rPr lang="ru-RU" dirty="0" err="1"/>
              <a:t>шығарылады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өшіріледі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Зк</a:t>
            </a:r>
            <a:r>
              <a:rPr lang="en-US" dirty="0" smtClean="0"/>
              <a:t> </a:t>
            </a:r>
            <a:r>
              <a:rPr lang="ru-RU" dirty="0" err="1"/>
              <a:t>каскадының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күшейткішінің</a:t>
            </a:r>
            <a:r>
              <a:rPr lang="ru-RU" dirty="0"/>
              <a:t> </a:t>
            </a:r>
            <a:r>
              <a:rPr lang="ru-RU" dirty="0" err="1"/>
              <a:t>ашылуына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4гр</a:t>
            </a:r>
            <a:r>
              <a:rPr lang="en-US" dirty="0" smtClean="0"/>
              <a:t> </a:t>
            </a:r>
            <a:r>
              <a:rPr lang="ru-RU" dirty="0" err="1"/>
              <a:t>триггерлерінің</a:t>
            </a:r>
            <a:r>
              <a:rPr lang="ru-RU" dirty="0"/>
              <a:t> </a:t>
            </a:r>
            <a:r>
              <a:rPr lang="ru-RU" dirty="0" err="1"/>
              <a:t>басқаруды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келтіруіне</a:t>
            </a:r>
            <a:r>
              <a:rPr lang="ru-RU" dirty="0"/>
              <a:t> </a:t>
            </a:r>
            <a:r>
              <a:rPr lang="ru-RU" dirty="0" err="1"/>
              <a:t>ықпал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потенциал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Осы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тапсырысты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 </a:t>
            </a:r>
            <a:r>
              <a:rPr lang="ru-RU" dirty="0" err="1"/>
              <a:t>тоқтатылады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65004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1045</TotalTime>
  <Words>2854</Words>
  <Application>Microsoft Office PowerPoint</Application>
  <PresentationFormat>Широкоэкранный</PresentationFormat>
  <Paragraphs>39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Легкий дым</vt:lpstr>
      <vt:lpstr>Телебасқарудың таратқыш және қабылдау құрылғылары </vt:lpstr>
      <vt:lpstr>Телебасқарудың таратқыш құрылғылары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Передающие и приемные устройства телеуправления</dc:title>
  <dc:creator>Админ</dc:creator>
  <cp:lastModifiedBy>Aizhan Sarsenova</cp:lastModifiedBy>
  <cp:revision>40</cp:revision>
  <dcterms:created xsi:type="dcterms:W3CDTF">2020-12-11T02:14:25Z</dcterms:created>
  <dcterms:modified xsi:type="dcterms:W3CDTF">2024-11-13T17:13:10Z</dcterms:modified>
</cp:coreProperties>
</file>